
<file path=[Content_Types].xml><?xml version="1.0" encoding="utf-8"?>
<Types xmlns="http://schemas.openxmlformats.org/package/2006/content-types">
  <Default Extension="xml" ContentType="application/vnd.openxmlformats-package.core-properties+xml"/>
  <Default Extension="png" ContentType="image/png"/>
  <Default Extension="rels" ContentType="application/vnd.openxmlformats-package.relationship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ppt/slideMasters/slideMaster1.xml" ContentType="application/vnd.openxmlformats-officedocument.presentationml.slideMaster+xml"/>
  <Override PartName="/ppt/slideMasters/theme/theme2.xml" ContentType="application/vnd.openxmlformats-officedocument.theme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</Types>
</file>

<file path=_rels/.rels><?xml version='1.0' encoding='utf-8'?>
<Relationships xmlns="http://schemas.openxmlformats.org/package/2006/relationships"><Relationship Type="http://schemas.openxmlformats.org/package/2006/relationships/metadata/core-properties" Target="/docProps/core.xml" Id="R65241bc1fe3f4d31"/><Relationship Type="http://schemas.openxmlformats.org/officeDocument/2006/relationships/extended-properties" Target="/docProps/app.xml" Id="R258ce0de46594eac"/><Relationship Type="http://schemas.openxmlformats.org/officeDocument/2006/relationships/officeDocument" Target="/ppt/presentation.xml" Id="Rf9c3b332ac89454d"/></Relationships>
</file>

<file path=ppt/presentation.xml><?xml version="1.0" encoding="utf-8"?>
<p:presentation xmlns:p="http://schemas.openxmlformats.org/presentationml/2006/main">
  <p:sldMasterIdLst>
    <p:sldMasterId xmlns:r="http://schemas.openxmlformats.org/officeDocument/2006/relationships" id="2147483648" r:id="R9f5b594d73b14bc6"/>
  </p:sldMasterIdLst>
  <p:sldIdLst>
    <p:sldId xmlns:r="http://schemas.openxmlformats.org/officeDocument/2006/relationships" id="256" r:id="R2e0e6c2e8ddc47db"/>
    <p:sldId xmlns:r="http://schemas.openxmlformats.org/officeDocument/2006/relationships" id="257" r:id="R7cf6a64f68264350"/>
    <p:sldId xmlns:r="http://schemas.openxmlformats.org/officeDocument/2006/relationships" id="258" r:id="R73d4c611d41244ce"/>
    <p:sldId xmlns:r="http://schemas.openxmlformats.org/officeDocument/2006/relationships" id="259" r:id="R81d995eb030e4e7e"/>
    <p:sldId xmlns:r="http://schemas.openxmlformats.org/officeDocument/2006/relationships" id="260" r:id="R3c373e51592842a7"/>
    <p:sldId xmlns:r="http://schemas.openxmlformats.org/officeDocument/2006/relationships" id="261" r:id="R3c3264b91ec8444e"/>
    <p:sldId xmlns:r="http://schemas.openxmlformats.org/officeDocument/2006/relationships" id="262" r:id="R82887b6dfa134aa4"/>
    <p:sldId xmlns:r="http://schemas.openxmlformats.org/officeDocument/2006/relationships" id="263" r:id="R3a6605de8dc84e78"/>
    <p:sldId xmlns:r="http://schemas.openxmlformats.org/officeDocument/2006/relationships" id="264" r:id="R230da2451f01455b"/>
    <p:sldId xmlns:r="http://schemas.openxmlformats.org/officeDocument/2006/relationships" id="265" r:id="Ra2d427e57117404f"/>
    <p:sldId xmlns:r="http://schemas.openxmlformats.org/officeDocument/2006/relationships" id="266" r:id="Ra795ec0b38824ffd"/>
    <p:sldId xmlns:r="http://schemas.openxmlformats.org/officeDocument/2006/relationships" id="267" r:id="R209e8f8c78d74b20"/>
    <p:sldId xmlns:r="http://schemas.openxmlformats.org/officeDocument/2006/relationships" id="268" r:id="R438bdfce75cb49a7"/>
    <p:sldId xmlns:r="http://schemas.openxmlformats.org/officeDocument/2006/relationships" id="269" r:id="R1b24c531c8994267"/>
  </p:sldIdLst>
  <p:sldSz cx="12192000" cy="6858000"/>
  <p:notesSz cx="6858000" cy="9144000"/>
</p:presentation>
</file>

<file path=ppt/presProps.xml><?xml version="1.0" encoding="utf-8"?>
<p:presentationPr xmlns:p="http://schemas.openxmlformats.org/presentationml/2006/main">
  <p:extLst>
    <p:ext xmlns:p14="http://schemas.microsoft.com/office/powerpoint/2010/main" uri="{E76CE94A-603C-4142-B9EB-6D1370010A27}">
      <p14:discardImageEditData val="0"/>
    </p:ext>
    <p:ext xmlns:p14="http://schemas.microsoft.com/office/powerpoint/2010/main" uri="{D31A062A-798A-4329-ABDD-BBA856620510}">
      <p14:defaultImageDpi val="32767"/>
    </p:ext>
    <p:ext xmlns:p15="http://schemas.microsoft.com/office/powerpoint/2012/main" uri="{FD5EFAAD-0ECE-453E-9831-46B23BE46B34}">
      <p15:chartTrackingRefBased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_rels/presentation.xml.rels><?xml version='1.0' encoding='utf-8'?>
<Relationships xmlns="http://schemas.openxmlformats.org/package/2006/relationships"><Relationship Type="http://schemas.openxmlformats.org/officeDocument/2006/relationships/theme" Target="/ppt/theme/theme1.xml" Id="Rdbda6e9396864e70"/><Relationship Type="http://schemas.openxmlformats.org/officeDocument/2006/relationships/slideMaster" Target="/ppt/slideMasters/slideMaster1.xml" Id="R9f5b594d73b14bc6"/><Relationship Type="http://schemas.openxmlformats.org/officeDocument/2006/relationships/presProps" Target="/ppt/presProps.xml" Id="Rd6c6f73e9af247f5"/><Relationship Type="http://schemas.openxmlformats.org/officeDocument/2006/relationships/tableStyles" Target="/ppt/tableStyles.xml" Id="R6cfa2aad7fe94152"/><Relationship Type="http://schemas.openxmlformats.org/officeDocument/2006/relationships/slide" Target="/ppt/slides/slide1.xml" Id="R2e0e6c2e8ddc47db"/><Relationship Type="http://schemas.openxmlformats.org/officeDocument/2006/relationships/slide" Target="/ppt/slides/slide2.xml" Id="R7cf6a64f68264350"/><Relationship Type="http://schemas.openxmlformats.org/officeDocument/2006/relationships/slide" Target="/ppt/slides/slide3.xml" Id="R73d4c611d41244ce"/><Relationship Type="http://schemas.openxmlformats.org/officeDocument/2006/relationships/slide" Target="/ppt/slides/slide4.xml" Id="R81d995eb030e4e7e"/><Relationship Type="http://schemas.openxmlformats.org/officeDocument/2006/relationships/slide" Target="/ppt/slides/slide5.xml" Id="R3c373e51592842a7"/><Relationship Type="http://schemas.openxmlformats.org/officeDocument/2006/relationships/slide" Target="/ppt/slides/slide6.xml" Id="R3c3264b91ec8444e"/><Relationship Type="http://schemas.openxmlformats.org/officeDocument/2006/relationships/slide" Target="/ppt/slides/slide7.xml" Id="R82887b6dfa134aa4"/><Relationship Type="http://schemas.openxmlformats.org/officeDocument/2006/relationships/slide" Target="/ppt/slides/slide8.xml" Id="R3a6605de8dc84e78"/><Relationship Type="http://schemas.openxmlformats.org/officeDocument/2006/relationships/slide" Target="/ppt/slides/slide9.xml" Id="R230da2451f01455b"/><Relationship Type="http://schemas.openxmlformats.org/officeDocument/2006/relationships/slide" Target="/ppt/slides/slide10.xml" Id="Ra2d427e57117404f"/><Relationship Type="http://schemas.openxmlformats.org/officeDocument/2006/relationships/slide" Target="/ppt/slides/slide11.xml" Id="Ra795ec0b38824ffd"/><Relationship Type="http://schemas.openxmlformats.org/officeDocument/2006/relationships/slide" Target="/ppt/slides/slide12.xml" Id="R209e8f8c78d74b20"/><Relationship Type="http://schemas.openxmlformats.org/officeDocument/2006/relationships/slide" Target="/ppt/slides/slide13.xml" Id="R438bdfce75cb49a7"/><Relationship Type="http://schemas.openxmlformats.org/officeDocument/2006/relationships/slide" Target="/ppt/slides/slide14.xml" Id="R1b24c531c8994267"/></Relationships>
</file>

<file path=ppt/slideLayouts/_rels/slideLayout1.xml.rels><?xml version='1.0' encoding='utf-8'?>
<Relationships xmlns="http://schemas.openxmlformats.org/package/2006/relationships"><Relationship Type="http://schemas.openxmlformats.org/officeDocument/2006/relationships/slideMaster" Target="/ppt/slideMasters/slideMaster1.xml" Id="R006ef1dd5a4343e6"/></Relationships>
</file>

<file path=ppt/slideLayouts/_rels/slideLayout2.xml.rels><?xml version='1.0' encoding='utf-8'?>
<Relationships xmlns="http://schemas.openxmlformats.org/package/2006/relationships"><Relationship Type="http://schemas.openxmlformats.org/officeDocument/2006/relationships/slideMaster" Target="/ppt/slideMasters/slideMaster1.xml" Id="R18b9a91ae0cb4bfc"/></Relationships>
</file>

<file path=ppt/slideLayouts/_rels/slideLayout3.xml.rels><?xml version='1.0' encoding='utf-8'?>
<Relationships xmlns="http://schemas.openxmlformats.org/package/2006/relationships"><Relationship Type="http://schemas.openxmlformats.org/officeDocument/2006/relationships/slideMaster" Target="/ppt/slideMasters/slideMaster1.xml" Id="R8f813356d7c24cb2"/></Relationships>
</file>

<file path=ppt/slideLayouts/_rels/slideLayout4.xml.rels><?xml version='1.0' encoding='utf-8'?>
<Relationships xmlns="http://schemas.openxmlformats.org/package/2006/relationships"><Relationship Type="http://schemas.openxmlformats.org/officeDocument/2006/relationships/slideMaster" Target="/ppt/slideMasters/slideMaster1.xml" Id="R197247c498a7436a"/></Relationships>
</file>

<file path=ppt/slideLayouts/_rels/slideLayout5.xml.rels><?xml version='1.0' encoding='utf-8'?>
<Relationships xmlns="http://schemas.openxmlformats.org/package/2006/relationships"><Relationship Type="http://schemas.openxmlformats.org/officeDocument/2006/relationships/slideMaster" Target="/ppt/slideMasters/slideMaster1.xml" Id="R3410e40f40f048f1"/></Relationships>
</file>

<file path=ppt/slideLayouts/_rels/slideLayout6.xml.rels><?xml version='1.0' encoding='utf-8'?>
<Relationships xmlns="http://schemas.openxmlformats.org/package/2006/relationships"><Relationship Type="http://schemas.openxmlformats.org/officeDocument/2006/relationships/slideMaster" Target="/ppt/slideMasters/slideMaster1.xml" Id="R7739e799401748c0"/></Relationships>
</file>

<file path=ppt/slideLayouts/slideLayout1.xml><?xml version="1.0" encoding="utf-8"?>
<p:sldLayout xmlns:p="http://schemas.openxmlformats.org/presentationml/2006/main" type="title">
  <p:cSld name="Title Slide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" name="Title">
            <a:extLst xmlns:a="http://schemas.openxmlformats.org/drawingml/2006/main">
              <a:ext uri="{FF2B5EF4-FFF2-40B4-BE49-F238E27FC236}">
                <a16:creationId xmlns:a16="http://schemas.microsoft.com/office/drawing/2014/main" id="{7D3FB5E0-F25B-4C63-A161-26E460B342DE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1219200" y="2590800"/>
            <a:ext cx="9753600" cy="99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/>
          </a:bodyPr>
          <a:lstStyle xmlns:a="http://schemas.openxmlformats.org/drawingml/2006/main">
            <a:defPPr algn="ctr"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defPPr>
            <a:lvl1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1pPr>
            <a:lvl2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2pPr>
            <a:lvl3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3pPr>
            <a:lvl4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4pPr>
            <a:lvl5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5pPr>
            <a:lvl6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6pPr>
            <a:lvl7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7pPr>
            <a:lvl8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8pPr>
            <a:lvl9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9pPr>
          </a:lstStyle>
          <a:p xmlns:a="http://schemas.openxmlformats.org/drawingml/2006/main"/>
        </p:txBody>
      </p:sp>
      <p:sp>
        <p:nvSpPr>
          <p:cNvPr id="2" name="Subtitle">
            <a:extLst xmlns:a="http://schemas.openxmlformats.org/drawingml/2006/main">
              <a:ext uri="{FF2B5EF4-FFF2-40B4-BE49-F238E27FC236}">
                <a16:creationId xmlns:a16="http://schemas.microsoft.com/office/drawing/2014/main" id="{0D37AF38-C686-40A3-B086-9D997708EE1F}"/>
              </a:ext>
            </a:extLst>
          </p:cNvPr>
          <p:cNvSpPr>
            <a:spLocks xmlns:a="http://schemas.openxmlformats.org/drawingml/2006/main" noGrp="1"/>
          </p:cNvSpPr>
          <p:nvPr>
            <p:ph type="subTitle" idx="1"/>
          </p:nvPr>
        </p:nvSpPr>
        <p:spPr>
          <a:xfrm xmlns:a="http://schemas.openxmlformats.org/drawingml/2006/main">
            <a:off x="1828800" y="3771900"/>
            <a:ext cx="8534400" cy="762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/>
          </a:bodyPr>
          <a:lstStyle xmlns:a="http://schemas.openxmlformats.org/drawingml/2006/main">
            <a:defPPr algn="ctr"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defPPr>
            <a:lvl1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1pPr>
            <a:lvl2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2pPr>
            <a:lvl3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3pPr>
            <a:lvl4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4pPr>
            <a:lvl5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5pPr>
            <a:lvl6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6pPr>
            <a:lvl7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7pPr>
            <a:lvl8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8pPr>
            <a:lvl9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9pPr>
          </a:lstStyle>
          <a:p xmlns:a="http://schemas.openxmlformats.org/drawingml/2006/main"/>
        </p:txBody>
      </p:sp>
    </p:spTree>
  </p:cSld>
</p:sldLayout>
</file>

<file path=ppt/slideLayouts/slideLayout2.xml><?xml version="1.0" encoding="utf-8"?>
<p:sldLayout xmlns:p="http://schemas.openxmlformats.org/presentationml/2006/main">
  <p:cSld name="Section Header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ection title">
            <a:extLst xmlns:a="http://schemas.openxmlformats.org/drawingml/2006/main">
              <a:ext uri="{FF2B5EF4-FFF2-40B4-BE49-F238E27FC236}">
                <a16:creationId xmlns:a16="http://schemas.microsoft.com/office/drawing/2014/main" id="{DD0AEC6C-D215-4219-94FB-966204A3B474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1219200" y="2857500"/>
            <a:ext cx="9753600" cy="1143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/>
          </a:bodyPr>
          <a:lstStyle xmlns:a="http://schemas.openxmlformats.org/drawingml/2006/main">
            <a:defPPr algn="ctr"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defPPr>
            <a:lvl1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1pPr>
            <a:lvl2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2pPr>
            <a:lvl3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3pPr>
            <a:lvl4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4pPr>
            <a:lvl5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5pPr>
            <a:lvl6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6pPr>
            <a:lvl7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7pPr>
            <a:lvl8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8pPr>
            <a:lvl9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9pPr>
          </a:lstStyle>
          <a:p xmlns:a="http://schemas.openxmlformats.org/drawingml/2006/main"/>
        </p:txBody>
      </p:sp>
    </p:spTree>
  </p:cSld>
</p:sldLayout>
</file>

<file path=ppt/slideLayouts/slideLayout3.xml><?xml version="1.0" encoding="utf-8"?>
<p:sldLayout xmlns:p="http://schemas.openxmlformats.org/presentationml/2006/main">
  <p:cSld name="Title and Body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" name="Title">
            <a:extLst xmlns:a="http://schemas.openxmlformats.org/drawingml/2006/main">
              <a:ext uri="{FF2B5EF4-FFF2-40B4-BE49-F238E27FC236}">
                <a16:creationId xmlns:a16="http://schemas.microsoft.com/office/drawing/2014/main" id="{1A2F4152-16A3-44D2-AC30-4A615B50D6CD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85800" y="533400"/>
            <a:ext cx="10820400" cy="838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defPPr>
            <a:lvl1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1pPr>
            <a:lvl2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2pPr>
            <a:lvl3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3pPr>
            <a:lvl4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4pPr>
            <a:lvl5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5pPr>
            <a:lvl6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6pPr>
            <a:lvl7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7pPr>
            <a:lvl8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8pPr>
            <a:lvl9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9pPr>
          </a:lstStyle>
          <a:p xmlns:a="http://schemas.openxmlformats.org/drawingml/2006/main"/>
        </p:txBody>
      </p:sp>
      <p:sp>
        <p:nvSpPr>
          <p:cNvPr id="2" name="Body">
            <a:extLst xmlns:a="http://schemas.openxmlformats.org/drawingml/2006/main">
              <a:ext uri="{FF2B5EF4-FFF2-40B4-BE49-F238E27FC236}">
                <a16:creationId xmlns:a16="http://schemas.microsoft.com/office/drawing/2014/main" id="{AE78C9FC-8551-4AD5-8D08-706DA70AE11A}"/>
              </a:ext>
            </a:extLst>
          </p:cNvPr>
          <p:cNvSpPr>
            <a:spLocks xmlns:a="http://schemas.openxmlformats.org/drawingml/2006/main" noGrp="1"/>
          </p:cNvSpPr>
          <p:nvPr>
            <p:ph type="body" idx="1"/>
          </p:nvPr>
        </p:nvSpPr>
        <p:spPr>
          <a:xfrm xmlns:a="http://schemas.openxmlformats.org/drawingml/2006/main">
            <a:off x="685800" y="1905000"/>
            <a:ext cx="10820400" cy="426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defPPr>
            <a:lvl1pPr marL="2286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1pPr>
            <a:lvl2pPr marL="5334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2pPr>
            <a:lvl3pPr marL="8382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3pPr>
            <a:lvl4pPr marL="11430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4pPr>
            <a:lvl5pPr marL="14478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5pPr>
            <a:lvl6pPr marL="17526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6pPr>
            <a:lvl7pPr marL="20574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7pPr>
            <a:lvl8pPr marL="23622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8pPr>
            <a:lvl9pPr marL="26670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9pPr>
          </a:lstStyle>
          <a:p xmlns:a="http://schemas.openxmlformats.org/drawingml/2006/main"/>
        </p:txBody>
      </p:sp>
    </p:spTree>
  </p:cSld>
</p:sldLayout>
</file>

<file path=ppt/slideLayouts/slideLayout4.xml><?xml version="1.0" encoding="utf-8"?>
<p:sldLayout xmlns:p="http://schemas.openxmlformats.org/presentationml/2006/main">
  <p:cSld name="Title and Two Column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4" name="Title">
            <a:extLst xmlns:a="http://schemas.openxmlformats.org/drawingml/2006/main">
              <a:ext uri="{FF2B5EF4-FFF2-40B4-BE49-F238E27FC236}">
                <a16:creationId xmlns:a16="http://schemas.microsoft.com/office/drawing/2014/main" id="{D0FB0E0D-CB3D-4C1E-897E-4B964B5489F4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85800" y="533400"/>
            <a:ext cx="10820400" cy="838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defPPr>
            <a:lvl1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1pPr>
            <a:lvl2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2pPr>
            <a:lvl3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3pPr>
            <a:lvl4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4pPr>
            <a:lvl5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5pPr>
            <a:lvl6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6pPr>
            <a:lvl7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7pPr>
            <a:lvl8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8pPr>
            <a:lvl9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9pPr>
          </a:lstStyle>
          <a:p xmlns:a="http://schemas.openxmlformats.org/drawingml/2006/main"/>
        </p:txBody>
      </p:sp>
      <p:sp>
        <p:nvSpPr>
          <p:cNvPr id="2" name="Left column">
            <a:extLst xmlns:a="http://schemas.openxmlformats.org/drawingml/2006/main">
              <a:ext uri="{FF2B5EF4-FFF2-40B4-BE49-F238E27FC236}">
                <a16:creationId xmlns:a16="http://schemas.microsoft.com/office/drawing/2014/main" id="{0DDAE39D-6D2A-40D6-88A5-A0CAE4A3D124}"/>
              </a:ext>
            </a:extLst>
          </p:cNvPr>
          <p:cNvSpPr>
            <a:spLocks xmlns:a="http://schemas.openxmlformats.org/drawingml/2006/main" noGrp="1"/>
          </p:cNvSpPr>
          <p:nvPr>
            <p:ph type="body" idx="1"/>
          </p:nvPr>
        </p:nvSpPr>
        <p:spPr>
          <a:xfrm xmlns:a="http://schemas.openxmlformats.org/drawingml/2006/main">
            <a:off x="685800" y="1905000"/>
            <a:ext cx="5029200" cy="426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defPPr>
            <a:lvl1pPr marL="2286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1pPr>
            <a:lvl2pPr marL="5334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2pPr>
            <a:lvl3pPr marL="8382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3pPr>
            <a:lvl4pPr marL="11430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4pPr>
            <a:lvl5pPr marL="14478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5pPr>
            <a:lvl6pPr marL="17526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6pPr>
            <a:lvl7pPr marL="20574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7pPr>
            <a:lvl8pPr marL="23622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8pPr>
            <a:lvl9pPr marL="26670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9pPr>
          </a:lstStyle>
          <a:p xmlns:a="http://schemas.openxmlformats.org/drawingml/2006/main"/>
        </p:txBody>
      </p:sp>
      <p:sp>
        <p:nvSpPr>
          <p:cNvPr id="3" name="Right column">
            <a:extLst xmlns:a="http://schemas.openxmlformats.org/drawingml/2006/main">
              <a:ext uri="{FF2B5EF4-FFF2-40B4-BE49-F238E27FC236}">
                <a16:creationId xmlns:a16="http://schemas.microsoft.com/office/drawing/2014/main" id="{AA45A65D-5E4B-4590-AEF6-FADF5AFAA498}"/>
              </a:ext>
            </a:extLst>
          </p:cNvPr>
          <p:cNvSpPr>
            <a:spLocks xmlns:a="http://schemas.openxmlformats.org/drawingml/2006/main" noGrp="1"/>
          </p:cNvSpPr>
          <p:nvPr>
            <p:ph type="body" idx="2"/>
          </p:nvPr>
        </p:nvSpPr>
        <p:spPr>
          <a:xfrm xmlns:a="http://schemas.openxmlformats.org/drawingml/2006/main">
            <a:off x="6477000" y="1905000"/>
            <a:ext cx="5029200" cy="426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defPPr>
            <a:lvl1pPr marL="2286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1pPr>
            <a:lvl2pPr marL="5334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2pPr>
            <a:lvl3pPr marL="8382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3pPr>
            <a:lvl4pPr marL="11430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4pPr>
            <a:lvl5pPr marL="14478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5pPr>
            <a:lvl6pPr marL="17526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6pPr>
            <a:lvl7pPr marL="20574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7pPr>
            <a:lvl8pPr marL="23622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8pPr>
            <a:lvl9pPr marL="26670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9pPr>
          </a:lstStyle>
          <a:p xmlns:a="http://schemas.openxmlformats.org/drawingml/2006/main"/>
        </p:txBody>
      </p:sp>
    </p:spTree>
  </p:cSld>
</p:sldLayout>
</file>

<file path=ppt/slideLayouts/slideLayout5.xml><?xml version="1.0" encoding="utf-8"?>
<p:sldLayout xmlns:p="http://schemas.openxmlformats.org/presentationml/2006/main">
  <p:cSld name="Title and One Column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" name="Title">
            <a:extLst xmlns:a="http://schemas.openxmlformats.org/drawingml/2006/main">
              <a:ext uri="{FF2B5EF4-FFF2-40B4-BE49-F238E27FC236}">
                <a16:creationId xmlns:a16="http://schemas.microsoft.com/office/drawing/2014/main" id="{6672C5D0-35E2-46F4-AFEA-4C463246FF4E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85800" y="533400"/>
            <a:ext cx="10820400" cy="838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defPPr>
            <a:lvl1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1pPr>
            <a:lvl2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2pPr>
            <a:lvl3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3pPr>
            <a:lvl4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4pPr>
            <a:lvl5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5pPr>
            <a:lvl6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6pPr>
            <a:lvl7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7pPr>
            <a:lvl8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8pPr>
            <a:lvl9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9pPr>
          </a:lstStyle>
          <a:p xmlns:a="http://schemas.openxmlformats.org/drawingml/2006/main"/>
        </p:txBody>
      </p:sp>
      <p:sp>
        <p:nvSpPr>
          <p:cNvPr id="2" name="Left column">
            <a:extLst xmlns:a="http://schemas.openxmlformats.org/drawingml/2006/main">
              <a:ext uri="{FF2B5EF4-FFF2-40B4-BE49-F238E27FC236}">
                <a16:creationId xmlns:a16="http://schemas.microsoft.com/office/drawing/2014/main" id="{1C72BD1D-07CC-48A0-82E1-4A0617D18608}"/>
              </a:ext>
            </a:extLst>
          </p:cNvPr>
          <p:cNvSpPr>
            <a:spLocks xmlns:a="http://schemas.openxmlformats.org/drawingml/2006/main" noGrp="1"/>
          </p:cNvSpPr>
          <p:nvPr>
            <p:ph type="body" idx="1"/>
          </p:nvPr>
        </p:nvSpPr>
        <p:spPr>
          <a:xfrm xmlns:a="http://schemas.openxmlformats.org/drawingml/2006/main">
            <a:off x="685800" y="1905000"/>
            <a:ext cx="5029200" cy="426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defPPr>
            <a:lvl1pPr marL="2286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1pPr>
            <a:lvl2pPr marL="5334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2pPr>
            <a:lvl3pPr marL="8382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3pPr>
            <a:lvl4pPr marL="11430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4pPr>
            <a:lvl5pPr marL="14478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5pPr>
            <a:lvl6pPr marL="17526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6pPr>
            <a:lvl7pPr marL="20574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7pPr>
            <a:lvl8pPr marL="23622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8pPr>
            <a:lvl9pPr marL="26670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9pPr>
          </a:lstStyle>
          <a:p xmlns:a="http://schemas.openxmlformats.org/drawingml/2006/main"/>
        </p:txBody>
      </p:sp>
    </p:spTree>
  </p:cSld>
</p:sldLayout>
</file>

<file path=ppt/slideLayouts/slideLayout6.xml><?xml version="1.0" encoding="utf-8"?>
<p:sldLayout xmlns:p="http://schemas.openxmlformats.org/presentationml/2006/main" type="blank">
  <p:cSld name="Blank"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</p:sldLayout>
</file>

<file path=ppt/slideMasters/_rels/slideMaster1.xml.rels><?xml version='1.0' encoding='utf-8'?>
<Relationships xmlns="http://schemas.openxmlformats.org/package/2006/relationships"><Relationship Type="http://schemas.openxmlformats.org/officeDocument/2006/relationships/theme" Target="/ppt/slideMasters/theme/theme2.xml" Id="R06cf617764b94626"/><Relationship Type="http://schemas.openxmlformats.org/officeDocument/2006/relationships/slideLayout" Target="/ppt/slideLayouts/slideLayout1.xml" Id="R47b28dbbf49d471d"/><Relationship Type="http://schemas.openxmlformats.org/officeDocument/2006/relationships/slideLayout" Target="/ppt/slideLayouts/slideLayout2.xml" Id="Rcb09a73a1150493f"/><Relationship Type="http://schemas.openxmlformats.org/officeDocument/2006/relationships/slideLayout" Target="/ppt/slideLayouts/slideLayout3.xml" Id="R30f4296bbcba49a9"/><Relationship Type="http://schemas.openxmlformats.org/officeDocument/2006/relationships/slideLayout" Target="/ppt/slideLayouts/slideLayout4.xml" Id="R25b639d776f445d3"/><Relationship Type="http://schemas.openxmlformats.org/officeDocument/2006/relationships/slideLayout" Target="/ppt/slideLayouts/slideLayout5.xml" Id="Re09935c1f1a04473"/><Relationship Type="http://schemas.openxmlformats.org/officeDocument/2006/relationships/slideLayout" Target="/ppt/slideLayouts/slideLayout6.xml" Id="R530f482881bc46a1"/></Relationships>
</file>

<file path=ppt/slideMasters/slideMaster1.xml><?xml version="1.0" encoding="utf-8"?>
<p:sldMaster xmlns:p="http://schemas.openxmlformats.org/presentationml/2006/main">
  <p:cSld name="Master"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xmlns:r="http://schemas.openxmlformats.org/officeDocument/2006/relationships" id="2147483649" r:id="R47b28dbbf49d471d"/>
    <p:sldLayoutId xmlns:r="http://schemas.openxmlformats.org/officeDocument/2006/relationships" id="2147483650" r:id="Rcb09a73a1150493f"/>
    <p:sldLayoutId xmlns:r="http://schemas.openxmlformats.org/officeDocument/2006/relationships" id="2147483651" r:id="R30f4296bbcba49a9"/>
    <p:sldLayoutId xmlns:r="http://schemas.openxmlformats.org/officeDocument/2006/relationships" id="2147483652" r:id="R25b639d776f445d3"/>
    <p:sldLayoutId xmlns:r="http://schemas.openxmlformats.org/officeDocument/2006/relationships" id="2147483653" r:id="Re09935c1f1a04473"/>
    <p:sldLayoutId xmlns:r="http://schemas.openxmlformats.org/officeDocument/2006/relationships" id="2147483654" r:id="R530f482881bc46a1"/>
  </p:sldLayoutIdLst>
  <p:txStyles>
    <p:titleStyle>
      <a:lvl1pPr xmlns:a="http://schemas.openxmlformats.org/drawingml/2006/main" algn="l">
        <a:lnSpc>
          <a:spcPct val="90000"/>
        </a:lnSpc>
        <a:spcBef>
          <a:spcPts val="0"/>
        </a:spcBef>
        <a:buNone/>
        <a:defRPr sz="4400">
          <a:solidFill>
            <a:schemeClr val="tx1"/>
          </a:solidFill>
          <a:latin typeface="+mj-lt"/>
          <a:ea typeface="+mj-lt"/>
          <a:cs typeface="+mj-lt"/>
        </a:defRPr>
      </a:lvl1pPr>
    </p:titleStyle>
    <p:bodyStyle>
      <a:lvl1pPr xmlns:a="http://schemas.openxmlformats.org/drawingml/2006/main" marL="228600" indent="-228600" algn="l">
        <a:lnSpc>
          <a:spcPct val="90000"/>
        </a:lnSpc>
        <a:spcBef>
          <a:spcPts val="1000"/>
        </a:spcBef>
        <a:buChar char="•"/>
        <a:defRPr sz="2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685800" indent="-228600" algn="l">
        <a:lnSpc>
          <a:spcPct val="90000"/>
        </a:lnSpc>
        <a:spcBef>
          <a:spcPts val="500"/>
        </a:spcBef>
        <a:buChar char="•"/>
        <a:defRPr sz="24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1143000" indent="-228600" algn="l">
        <a:lnSpc>
          <a:spcPct val="90000"/>
        </a:lnSpc>
        <a:spcBef>
          <a:spcPts val="500"/>
        </a:spcBef>
        <a:buChar char="•"/>
        <a:defRPr sz="20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600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20574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5146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9718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4290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886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9pPr>
    </p:bodyStyle>
    <p:otherStyle>
      <a:lvl1pPr xmlns:a="http://schemas.openxmlformats.org/drawingml/2006/main" marL="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457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914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371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18288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2860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743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200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657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9pPr>
    </p:otherStyle>
  </p:txStyles>
</p:sldMaster>
</file>

<file path=ppt/slideMasters/theme/theme2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">
      <a:majorFont>
        <a:latin typeface="Aptos"/>
        <a:ea typeface=""/>
        <a:cs typeface=""/>
      </a:majorFont>
      <a:minorFont>
        <a:latin typeface="Aptos"/>
        <a:ea typeface=""/>
        <a:cs typeface="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slides/_rels/slide1.xml.rels><?xml version='1.0' encoding='utf-8'?>
<Relationships xmlns="http://schemas.openxmlformats.org/package/2006/relationships"><Relationship Type="http://schemas.openxmlformats.org/officeDocument/2006/relationships/slideLayout" Target="/ppt/slideLayouts/slideLayout6.xml" Id="R8b186b71378b4c20"/></Relationships>
</file>

<file path=ppt/slides/_rels/slide2.xml.rels><?xml version='1.0' encoding='utf-8'?>
<Relationships xmlns="http://schemas.openxmlformats.org/package/2006/relationships"><Relationship Type="http://schemas.openxmlformats.org/officeDocument/2006/relationships/slideLayout" Target="/ppt/slideLayouts/slideLayout6.xml" Id="R8cdf75285ede4c52"/><Relationship Type="http://schemas.openxmlformats.org/officeDocument/2006/relationships/hyperlink" Target="https://bridge-works-ai.pages.dev/setup.html" TargetMode="External" Id="R1f93d7afacbf46a0"/></Relationships>
</file>

<file path=ppt/slides/_rels/slide3.xml.rels><?xml version='1.0' encoding='utf-8'?>
<Relationships xmlns="http://schemas.openxmlformats.org/package/2006/relationships"><Relationship Type="http://schemas.openxmlformats.org/officeDocument/2006/relationships/slideLayout" Target="/ppt/slideLayouts/slideLayout6.xml" Id="R3bf488dcd8df49dd"/><Relationship Type="http://schemas.openxmlformats.org/officeDocument/2006/relationships/hyperlink" Target="https://bridge-works-ai.pages.dev/setup.html#codex" TargetMode="External" Id="R191c04735d2b4a02"/><Relationship Type="http://schemas.openxmlformats.org/officeDocument/2006/relationships/hyperlink" Target="https://bridge-works-ai.pages.dev/setup.html#claude" TargetMode="External" Id="R42481dd302f24cb7"/></Relationships>
</file>

<file path=ppt/slides/_rels/slide4.xml.rels><?xml version='1.0' encoding='utf-8'?>
<Relationships xmlns="http://schemas.openxmlformats.org/package/2006/relationships"><Relationship Type="http://schemas.openxmlformats.org/officeDocument/2006/relationships/slideLayout" Target="/ppt/slideLayouts/slideLayout6.xml" Id="R926e2d44cc6146bf"/><Relationship Type="http://schemas.openxmlformats.org/officeDocument/2006/relationships/hyperlink" Target="https://www.ppc.go.jp/files/pdf/230602_alert_generative_AI_service.pdf" TargetMode="External" Id="Rd19a8d6bc6694d71"/></Relationships>
</file>

<file path=ppt/slides/_rels/slide5.xml.rels><?xml version='1.0' encoding='utf-8'?>
<Relationships xmlns="http://schemas.openxmlformats.org/package/2006/relationships"><Relationship Type="http://schemas.openxmlformats.org/officeDocument/2006/relationships/slideLayout" Target="/ppt/slideLayouts/slideLayout6.xml" Id="Rbb380444422745cd"/></Relationships>
</file>

<file path=ppt/slides/_rels/slide6.xml.rels><?xml version='1.0' encoding='utf-8'?>
<Relationships xmlns="http://schemas.openxmlformats.org/package/2006/relationships"><Relationship Type="http://schemas.openxmlformats.org/officeDocument/2006/relationships/slideLayout" Target="/ppt/slideLayouts/slideLayout6.xml" Id="R891405c68092481d"/></Relationships>
</file>

<file path=ppt/slides/_rels/slide7.xml.rels><?xml version='1.0' encoding='utf-8'?>
<Relationships xmlns="http://schemas.openxmlformats.org/package/2006/relationships"><Relationship Type="http://schemas.openxmlformats.org/officeDocument/2006/relationships/slideLayout" Target="/ppt/slideLayouts/slideLayout6.xml" Id="Rca2a7b1ad5504fb5"/><Relationship Type="http://schemas.openxmlformats.org/officeDocument/2006/relationships/hyperlink" Target="https://learn.chatgpt.com/docs/features" TargetMode="External" Id="R56acf64c22c84a54"/><Relationship Id="rIdPublic0" Type="http://schemas.openxmlformats.org/officeDocument/2006/relationships/image" Target="/ppt/media/public-3-slide7-0.png"/></Relationships>
</file>

<file path=ppt/slides/_rels/slide8.xml.rels><?xml version='1.0' encoding='utf-8'?>
<Relationships xmlns="http://schemas.openxmlformats.org/package/2006/relationships"><Relationship Type="http://schemas.openxmlformats.org/officeDocument/2006/relationships/slideLayout" Target="/ppt/slideLayouts/slideLayout6.xml" Id="R2dd0fffb28264cff"/><Relationship Type="http://schemas.openxmlformats.org/officeDocument/2006/relationships/hyperlink" Target="https://code.claude.com/docs/en/desktop#add-files-and-context-to-prompts" TargetMode="External" Id="Rf9cab994c06e442c"/><Relationship Id="rIdPublic0" Type="http://schemas.openxmlformats.org/officeDocument/2006/relationships/image" Target="/ppt/media/public-3-slide8-0.png"/><Relationship Id="rIdPublic1" Type="http://schemas.openxmlformats.org/officeDocument/2006/relationships/image" Target="/ppt/media/public-3-slide8-1.png"/></Relationships>
</file>

<file path=ppt/slides/_rels/slide9.xml.rels><?xml version='1.0' encoding='utf-8'?>
<Relationships xmlns="http://schemas.openxmlformats.org/package/2006/relationships"><Relationship Type="http://schemas.openxmlformats.org/officeDocument/2006/relationships/slideLayout" Target="/ppt/slideLayouts/slideLayout6.xml" Id="R640fe8b4a88340cc"/><Relationship Type="http://schemas.openxmlformats.org/officeDocument/2006/relationships/hyperlink" Target="https://bridge-works-ai.pages.dev/interview-copy.html" TargetMode="External" Id="Rb02536166daf4fef"/></Relationships>
</file>

<file path=ppt/slides/_rels/slide10.xml.rels><?xml version='1.0' encoding='utf-8'?>
<Relationships xmlns="http://schemas.openxmlformats.org/package/2006/relationships"><Relationship Type="http://schemas.openxmlformats.org/officeDocument/2006/relationships/slideLayout" Target="/ppt/slideLayouts/slideLayout6.xml" Id="Ree30166d10bc4cf3"/><Relationship Id="rIdPublic0" Type="http://schemas.openxmlformats.org/officeDocument/2006/relationships/image" Target="/ppt/media/public-3-slide10-0.png"/></Relationships>
</file>

<file path=ppt/slides/_rels/slide11.xml.rels><?xml version='1.0' encoding='utf-8'?>
<Relationships xmlns="http://schemas.openxmlformats.org/package/2006/relationships"><Relationship Type="http://schemas.openxmlformats.org/officeDocument/2006/relationships/slideLayout" Target="/ppt/slideLayouts/slideLayout6.xml" Id="R6c1babc26aed4d25"/><Relationship Id="rIdPublic0" Type="http://schemas.openxmlformats.org/officeDocument/2006/relationships/image" Target="/ppt/media/public-3-slide11-0.png"/></Relationships>
</file>

<file path=ppt/slides/_rels/slide12.xml.rels><?xml version='1.0' encoding='utf-8'?>
<Relationships xmlns="http://schemas.openxmlformats.org/package/2006/relationships"><Relationship Type="http://schemas.openxmlformats.org/officeDocument/2006/relationships/slideLayout" Target="/ppt/slideLayouts/slideLayout6.xml" Id="R5904b95804c04c68"/><Relationship Id="rIdPublic0" Type="http://schemas.openxmlformats.org/officeDocument/2006/relationships/image" Target="/ppt/media/public-3-slide12-0.png"/></Relationships>
</file>

<file path=ppt/slides/_rels/slide13.xml.rels><?xml version='1.0' encoding='utf-8'?>
<Relationships xmlns="http://schemas.openxmlformats.org/package/2006/relationships"><Relationship Type="http://schemas.openxmlformats.org/officeDocument/2006/relationships/slideLayout" Target="/ppt/slideLayouts/slideLayout6.xml" Id="R41755f79cb424938"/></Relationships>
</file>

<file path=ppt/slides/_rels/slide14.xml.rels><?xml version='1.0' encoding='utf-8'?>
<Relationships xmlns="http://schemas.openxmlformats.org/package/2006/relationships"><Relationship Type="http://schemas.openxmlformats.org/officeDocument/2006/relationships/slideLayout" Target="/ppt/slideLayouts/slideLayout6.xml" Id="R8a6b0ef24b794918"/><Relationship Type="http://schemas.openxmlformats.org/officeDocument/2006/relationships/hyperlink" Target="https://bridge-works-ai.pages.dev/setup.html#files" TargetMode="External" Id="R60914ed31c1a4622"/></Relationships>
</file>

<file path=ppt/slides/slide1.xml><?xml version="1.0" encoding="utf-8"?>
<p:sld xmlns:p="http://schemas.openxmlformats.org/presentationml/2006/main">
  <p:cSld>
    <p:bg>
      <p:bgPr>
        <a:gradFill xmlns:a="http://schemas.openxmlformats.org/drawingml/2006/main">
          <a:gsLst>
            <a:gs pos="0">
              <a:srgbClr val="FCFDFE"/>
            </a:gs>
            <a:gs pos="72000">
              <a:srgbClr val="F1F7FC"/>
            </a:gs>
            <a:gs pos="100000">
              <a:srgbClr val="E3F0F9"/>
            </a:gs>
          </a:gsLst>
          <a:lin ang="1500000"/>
        </a:gra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43AEFD93-0104-44BB-A737-09CDDC0DA97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2450" y="6419850"/>
            <a:ext cx="9048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ctr"/>
          <a:lstStyle xmlns:a="http://schemas.openxmlformats.org/drawingml/2006/main">
            <a:defPPr>
              <a:defRPr sz="1050" b="0">
                <a:solidFill>
                  <a:srgbClr val="526C80"/>
                </a:solidFill>
                <a:latin typeface="Hiragino Sans"/>
                <a:ea typeface="Hiragino Sans"/>
                <a:cs typeface="Hiragino Sans"/>
              </a:defRPr>
            </a:defPPr>
            <a:lvl1pPr>
              <a:buNone/>
              <a:defRPr sz="1050" b="0">
                <a:solidFill>
                  <a:srgbClr val="526C80"/>
                </a:solidFill>
                <a:latin typeface="Hiragino Sans"/>
                <a:ea typeface="Hiragino Sans"/>
                <a:cs typeface="Hiragino Sans"/>
              </a:defRPr>
            </a:lvl1pPr>
            <a:lvl2pPr>
              <a:buNone/>
              <a:defRPr sz="1050" b="0">
                <a:solidFill>
                  <a:srgbClr val="526C80"/>
                </a:solidFill>
                <a:latin typeface="Hiragino Sans"/>
                <a:ea typeface="Hiragino Sans"/>
                <a:cs typeface="Hiragino Sans"/>
              </a:defRPr>
            </a:lvl2pPr>
            <a:lvl3pPr>
              <a:buNone/>
              <a:defRPr sz="1050" b="0">
                <a:solidFill>
                  <a:srgbClr val="526C80"/>
                </a:solidFill>
                <a:latin typeface="Hiragino Sans"/>
                <a:ea typeface="Hiragino Sans"/>
                <a:cs typeface="Hiragino Sans"/>
              </a:defRPr>
            </a:lvl3pPr>
            <a:lvl4pPr>
              <a:buNone/>
              <a:defRPr sz="1050" b="0">
                <a:solidFill>
                  <a:srgbClr val="526C80"/>
                </a:solidFill>
                <a:latin typeface="Hiragino Sans"/>
                <a:ea typeface="Hiragino Sans"/>
                <a:cs typeface="Hiragino Sans"/>
              </a:defRPr>
            </a:lvl4pPr>
            <a:lvl5pPr>
              <a:buNone/>
              <a:defRPr sz="1050" b="0">
                <a:solidFill>
                  <a:srgbClr val="526C80"/>
                </a:solidFill>
                <a:latin typeface="Hiragino Sans"/>
                <a:ea typeface="Hiragino Sans"/>
                <a:cs typeface="Hiragino Sans"/>
              </a:defRPr>
            </a:lvl5pPr>
            <a:lvl6pPr>
              <a:buNone/>
              <a:defRPr sz="1050" b="0">
                <a:solidFill>
                  <a:srgbClr val="526C80"/>
                </a:solidFill>
                <a:latin typeface="Hiragino Sans"/>
                <a:ea typeface="Hiragino Sans"/>
                <a:cs typeface="Hiragino Sans"/>
              </a:defRPr>
            </a:lvl6pPr>
            <a:lvl7pPr>
              <a:buNone/>
              <a:defRPr sz="1050" b="0">
                <a:solidFill>
                  <a:srgbClr val="526C80"/>
                </a:solidFill>
                <a:latin typeface="Hiragino Sans"/>
                <a:ea typeface="Hiragino Sans"/>
                <a:cs typeface="Hiragino Sans"/>
              </a:defRPr>
            </a:lvl7pPr>
            <a:lvl8pPr>
              <a:buNone/>
              <a:defRPr sz="1050" b="0">
                <a:solidFill>
                  <a:srgbClr val="526C80"/>
                </a:solidFill>
                <a:latin typeface="Hiragino Sans"/>
                <a:ea typeface="Hiragino Sans"/>
                <a:cs typeface="Hiragino Sans"/>
              </a:defRPr>
            </a:lvl8pPr>
            <a:lvl9pPr>
              <a:buNone/>
              <a:defRPr sz="1050" b="0">
                <a:solidFill>
                  <a:srgbClr val="526C80"/>
                </a:solidFill>
                <a:latin typeface="Hiragino Sans"/>
                <a:ea typeface="Hiragino Sans"/>
                <a:cs typeface="Hiragino Sans"/>
              </a:defRPr>
            </a:lvl9pPr>
          </a:lstStyle>
          <a:p xmlns:a="http://schemas.openxmlformats.org/drawingml/2006/main">
            <a:pPr>
              <a:buNone/>
              <a:defRPr sz="1050" b="0">
                <a:solidFill>
                  <a:srgbClr val="526C80"/>
                </a:solidFill>
                <a:latin typeface="Hiragino Sans"/>
                <a:ea typeface="Hiragino Sans"/>
                <a:cs typeface="Hiragino Sans"/>
              </a:defRPr>
            </a:pPr>
            <a:r>
              <a:rPr sz="1050" b="0">
                <a:solidFill>
                  <a:srgbClr val="526C80"/>
                </a:solidFill>
                <a:latin typeface="Hiragino Sans"/>
                <a:ea typeface="Hiragino Sans"/>
                <a:cs typeface="Hiragino Sans"/>
              </a:rPr>
              <a:t>AI採用スタートキット  ·  2026.10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A780DF75-F1B4-4D49-B8F5-2395C70B118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63250" y="6419850"/>
            <a:ext cx="9525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ctr"/>
          <a:lstStyle xmlns:a="http://schemas.openxmlformats.org/drawingml/2006/main">
            <a:defPPr>
              <a:defRPr sz="1200" b="0">
                <a:solidFill>
                  <a:srgbClr val="526C80"/>
                </a:solidFill>
                <a:latin typeface="Hiragino Sans"/>
                <a:ea typeface="Hiragino Sans"/>
                <a:cs typeface="Hiragino Sans"/>
              </a:defRPr>
            </a:defPPr>
            <a:lvl1pPr>
              <a:buNone/>
              <a:defRPr sz="1200" b="0">
                <a:solidFill>
                  <a:srgbClr val="526C80"/>
                </a:solidFill>
                <a:latin typeface="Hiragino Sans"/>
                <a:ea typeface="Hiragino Sans"/>
                <a:cs typeface="Hiragino Sans"/>
              </a:defRPr>
            </a:lvl1pPr>
            <a:lvl2pPr>
              <a:buNone/>
              <a:defRPr sz="1200" b="0">
                <a:solidFill>
                  <a:srgbClr val="526C80"/>
                </a:solidFill>
                <a:latin typeface="Hiragino Sans"/>
                <a:ea typeface="Hiragino Sans"/>
                <a:cs typeface="Hiragino Sans"/>
              </a:defRPr>
            </a:lvl2pPr>
            <a:lvl3pPr>
              <a:buNone/>
              <a:defRPr sz="1200" b="0">
                <a:solidFill>
                  <a:srgbClr val="526C80"/>
                </a:solidFill>
                <a:latin typeface="Hiragino Sans"/>
                <a:ea typeface="Hiragino Sans"/>
                <a:cs typeface="Hiragino Sans"/>
              </a:defRPr>
            </a:lvl3pPr>
            <a:lvl4pPr>
              <a:buNone/>
              <a:defRPr sz="1200" b="0">
                <a:solidFill>
                  <a:srgbClr val="526C80"/>
                </a:solidFill>
                <a:latin typeface="Hiragino Sans"/>
                <a:ea typeface="Hiragino Sans"/>
                <a:cs typeface="Hiragino Sans"/>
              </a:defRPr>
            </a:lvl4pPr>
            <a:lvl5pPr>
              <a:buNone/>
              <a:defRPr sz="1200" b="0">
                <a:solidFill>
                  <a:srgbClr val="526C80"/>
                </a:solidFill>
                <a:latin typeface="Hiragino Sans"/>
                <a:ea typeface="Hiragino Sans"/>
                <a:cs typeface="Hiragino Sans"/>
              </a:defRPr>
            </a:lvl5pPr>
            <a:lvl6pPr>
              <a:buNone/>
              <a:defRPr sz="1200" b="0">
                <a:solidFill>
                  <a:srgbClr val="526C80"/>
                </a:solidFill>
                <a:latin typeface="Hiragino Sans"/>
                <a:ea typeface="Hiragino Sans"/>
                <a:cs typeface="Hiragino Sans"/>
              </a:defRPr>
            </a:lvl6pPr>
            <a:lvl7pPr>
              <a:buNone/>
              <a:defRPr sz="1200" b="0">
                <a:solidFill>
                  <a:srgbClr val="526C80"/>
                </a:solidFill>
                <a:latin typeface="Hiragino Sans"/>
                <a:ea typeface="Hiragino Sans"/>
                <a:cs typeface="Hiragino Sans"/>
              </a:defRPr>
            </a:lvl7pPr>
            <a:lvl8pPr>
              <a:buNone/>
              <a:defRPr sz="1200" b="0">
                <a:solidFill>
                  <a:srgbClr val="526C80"/>
                </a:solidFill>
                <a:latin typeface="Hiragino Sans"/>
                <a:ea typeface="Hiragino Sans"/>
                <a:cs typeface="Hiragino Sans"/>
              </a:defRPr>
            </a:lvl8pPr>
            <a:lvl9pPr>
              <a:buNone/>
              <a:defRPr sz="1200" b="0">
                <a:solidFill>
                  <a:srgbClr val="526C80"/>
                </a:solidFill>
                <a:latin typeface="Hiragino Sans"/>
                <a:ea typeface="Hiragino Sans"/>
                <a:cs typeface="Hiragino Sans"/>
              </a:defRPr>
            </a:lvl9pPr>
          </a:lstStyle>
          <a:p xmlns:a="http://schemas.openxmlformats.org/drawingml/2006/main">
            <a:pPr>
              <a:buNone/>
              <a:defRPr sz="1200" b="0">
                <a:solidFill>
                  <a:srgbClr val="526C80"/>
                </a:solidFill>
                <a:latin typeface="Hiragino Sans"/>
                <a:ea typeface="Hiragino Sans"/>
                <a:cs typeface="Hiragino Sans"/>
              </a:defRPr>
            </a:pPr>
            <a:r>
              <a:rPr sz="1200" b="0">
                <a:solidFill>
                  <a:srgbClr val="526C80"/>
                </a:solidFill>
                <a:latin typeface="Hiragino Sans"/>
                <a:ea typeface="Hiragino Sans"/>
                <a:cs typeface="Hiragino Sans"/>
              </a:rPr>
              <a:t>1 / 14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C3FB8186-D5F3-47C1-9962-F9E65579CC8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790575"/>
            <a:ext cx="1047750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ctr"/>
          <a:lstStyle xmlns:a="http://schemas.openxmlformats.org/drawingml/2006/main">
            <a:defPPr>
              <a:defRPr sz="1875" b="0">
                <a:solidFill>
                  <a:srgbClr val="176995"/>
                </a:solidFill>
                <a:latin typeface="Hiragino Sans"/>
                <a:ea typeface="Hiragino Sans"/>
                <a:cs typeface="Hiragino Sans"/>
              </a:defRPr>
            </a:defPPr>
            <a:lvl1pPr>
              <a:buNone/>
              <a:defRPr sz="1875" b="0">
                <a:solidFill>
                  <a:srgbClr val="176995"/>
                </a:solidFill>
                <a:latin typeface="Hiragino Sans"/>
                <a:ea typeface="Hiragino Sans"/>
                <a:cs typeface="Hiragino Sans"/>
              </a:defRPr>
            </a:lvl1pPr>
            <a:lvl2pPr>
              <a:buNone/>
              <a:defRPr sz="1875" b="0">
                <a:solidFill>
                  <a:srgbClr val="176995"/>
                </a:solidFill>
                <a:latin typeface="Hiragino Sans"/>
                <a:ea typeface="Hiragino Sans"/>
                <a:cs typeface="Hiragino Sans"/>
              </a:defRPr>
            </a:lvl2pPr>
            <a:lvl3pPr>
              <a:buNone/>
              <a:defRPr sz="1875" b="0">
                <a:solidFill>
                  <a:srgbClr val="176995"/>
                </a:solidFill>
                <a:latin typeface="Hiragino Sans"/>
                <a:ea typeface="Hiragino Sans"/>
                <a:cs typeface="Hiragino Sans"/>
              </a:defRPr>
            </a:lvl3pPr>
            <a:lvl4pPr>
              <a:buNone/>
              <a:defRPr sz="1875" b="0">
                <a:solidFill>
                  <a:srgbClr val="176995"/>
                </a:solidFill>
                <a:latin typeface="Hiragino Sans"/>
                <a:ea typeface="Hiragino Sans"/>
                <a:cs typeface="Hiragino Sans"/>
              </a:defRPr>
            </a:lvl4pPr>
            <a:lvl5pPr>
              <a:buNone/>
              <a:defRPr sz="1875" b="0">
                <a:solidFill>
                  <a:srgbClr val="176995"/>
                </a:solidFill>
                <a:latin typeface="Hiragino Sans"/>
                <a:ea typeface="Hiragino Sans"/>
                <a:cs typeface="Hiragino Sans"/>
              </a:defRPr>
            </a:lvl5pPr>
            <a:lvl6pPr>
              <a:buNone/>
              <a:defRPr sz="1875" b="0">
                <a:solidFill>
                  <a:srgbClr val="176995"/>
                </a:solidFill>
                <a:latin typeface="Hiragino Sans"/>
                <a:ea typeface="Hiragino Sans"/>
                <a:cs typeface="Hiragino Sans"/>
              </a:defRPr>
            </a:lvl6pPr>
            <a:lvl7pPr>
              <a:buNone/>
              <a:defRPr sz="1875" b="0">
                <a:solidFill>
                  <a:srgbClr val="176995"/>
                </a:solidFill>
                <a:latin typeface="Hiragino Sans"/>
                <a:ea typeface="Hiragino Sans"/>
                <a:cs typeface="Hiragino Sans"/>
              </a:defRPr>
            </a:lvl7pPr>
            <a:lvl8pPr>
              <a:buNone/>
              <a:defRPr sz="1875" b="0">
                <a:solidFill>
                  <a:srgbClr val="176995"/>
                </a:solidFill>
                <a:latin typeface="Hiragino Sans"/>
                <a:ea typeface="Hiragino Sans"/>
                <a:cs typeface="Hiragino Sans"/>
              </a:defRPr>
            </a:lvl8pPr>
            <a:lvl9pPr>
              <a:buNone/>
              <a:defRPr sz="1875" b="0">
                <a:solidFill>
                  <a:srgbClr val="176995"/>
                </a:solidFill>
                <a:latin typeface="Hiragino Sans"/>
                <a:ea typeface="Hiragino Sans"/>
                <a:cs typeface="Hiragino Sans"/>
              </a:defRPr>
            </a:lvl9pPr>
          </a:lstStyle>
          <a:p xmlns:a="http://schemas.openxmlformats.org/drawingml/2006/main">
            <a:pPr>
              <a:buNone/>
              <a:defRPr sz="1875" b="0">
                <a:solidFill>
                  <a:srgbClr val="176995"/>
                </a:solidFill>
                <a:latin typeface="Hiragino Sans"/>
                <a:ea typeface="Hiragino Sans"/>
                <a:cs typeface="Hiragino Sans"/>
              </a:defRPr>
            </a:pPr>
            <a:r>
              <a:rPr sz="1875" b="0">
                <a:solidFill>
                  <a:srgbClr val="176995"/>
                </a:solidFill>
                <a:latin typeface="Hiragino Sans"/>
                <a:ea typeface="Hiragino Sans"/>
                <a:cs typeface="Hiragino Sans"/>
              </a:rPr>
              <a:t>AI採用スタートキット  特典3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856E173F-FFC2-41CD-886A-60952F7BFF9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1752600"/>
            <a:ext cx="10715625" cy="2000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ctr"/>
          <a:lstStyle xmlns:a="http://schemas.openxmlformats.org/drawingml/2006/main">
            <a:defPPr>
              <a:defRPr sz="4650" b="0">
                <a:solidFill>
                  <a:srgbClr val="203E54"/>
                </a:solidFill>
                <a:latin typeface="Hiragino Mincho ProN"/>
                <a:ea typeface="Hiragino Mincho ProN"/>
                <a:cs typeface="Hiragino Mincho ProN"/>
              </a:defRPr>
            </a:defPPr>
            <a:lvl1pPr>
              <a:buNone/>
              <a:defRPr sz="4650" b="0">
                <a:solidFill>
                  <a:srgbClr val="203E54"/>
                </a:solidFill>
                <a:latin typeface="Hiragino Mincho ProN"/>
                <a:ea typeface="Hiragino Mincho ProN"/>
                <a:cs typeface="Hiragino Mincho ProN"/>
              </a:defRPr>
            </a:lvl1pPr>
            <a:lvl2pPr>
              <a:buNone/>
              <a:defRPr sz="4650" b="0">
                <a:solidFill>
                  <a:srgbClr val="203E54"/>
                </a:solidFill>
                <a:latin typeface="Hiragino Mincho ProN"/>
                <a:ea typeface="Hiragino Mincho ProN"/>
                <a:cs typeface="Hiragino Mincho ProN"/>
              </a:defRPr>
            </a:lvl2pPr>
            <a:lvl3pPr>
              <a:buNone/>
              <a:defRPr sz="4650" b="0">
                <a:solidFill>
                  <a:srgbClr val="203E54"/>
                </a:solidFill>
                <a:latin typeface="Hiragino Mincho ProN"/>
                <a:ea typeface="Hiragino Mincho ProN"/>
                <a:cs typeface="Hiragino Mincho ProN"/>
              </a:defRPr>
            </a:lvl3pPr>
            <a:lvl4pPr>
              <a:buNone/>
              <a:defRPr sz="4650" b="0">
                <a:solidFill>
                  <a:srgbClr val="203E54"/>
                </a:solidFill>
                <a:latin typeface="Hiragino Mincho ProN"/>
                <a:ea typeface="Hiragino Mincho ProN"/>
                <a:cs typeface="Hiragino Mincho ProN"/>
              </a:defRPr>
            </a:lvl4pPr>
            <a:lvl5pPr>
              <a:buNone/>
              <a:defRPr sz="4650" b="0">
                <a:solidFill>
                  <a:srgbClr val="203E54"/>
                </a:solidFill>
                <a:latin typeface="Hiragino Mincho ProN"/>
                <a:ea typeface="Hiragino Mincho ProN"/>
                <a:cs typeface="Hiragino Mincho ProN"/>
              </a:defRPr>
            </a:lvl5pPr>
            <a:lvl6pPr>
              <a:buNone/>
              <a:defRPr sz="4650" b="0">
                <a:solidFill>
                  <a:srgbClr val="203E54"/>
                </a:solidFill>
                <a:latin typeface="Hiragino Mincho ProN"/>
                <a:ea typeface="Hiragino Mincho ProN"/>
                <a:cs typeface="Hiragino Mincho ProN"/>
              </a:defRPr>
            </a:lvl6pPr>
            <a:lvl7pPr>
              <a:buNone/>
              <a:defRPr sz="4650" b="0">
                <a:solidFill>
                  <a:srgbClr val="203E54"/>
                </a:solidFill>
                <a:latin typeface="Hiragino Mincho ProN"/>
                <a:ea typeface="Hiragino Mincho ProN"/>
                <a:cs typeface="Hiragino Mincho ProN"/>
              </a:defRPr>
            </a:lvl7pPr>
            <a:lvl8pPr>
              <a:buNone/>
              <a:defRPr sz="4650" b="0">
                <a:solidFill>
                  <a:srgbClr val="203E54"/>
                </a:solidFill>
                <a:latin typeface="Hiragino Mincho ProN"/>
                <a:ea typeface="Hiragino Mincho ProN"/>
                <a:cs typeface="Hiragino Mincho ProN"/>
              </a:defRPr>
            </a:lvl8pPr>
            <a:lvl9pPr>
              <a:buNone/>
              <a:defRPr sz="4650" b="0">
                <a:solidFill>
                  <a:srgbClr val="203E54"/>
                </a:solidFill>
                <a:latin typeface="Hiragino Mincho ProN"/>
                <a:ea typeface="Hiragino Mincho ProN"/>
                <a:cs typeface="Hiragino Mincho ProN"/>
              </a:defRPr>
            </a:lvl9pPr>
          </a:lstStyle>
          <a:p xmlns:a="http://schemas.openxmlformats.org/drawingml/2006/main">
            <a:pPr>
              <a:buNone/>
              <a:defRPr sz="4650" b="0">
                <a:solidFill>
                  <a:srgbClr val="203E54"/>
                </a:solidFill>
                <a:latin typeface="Hiragino Mincho ProN"/>
                <a:ea typeface="Hiragino Mincho ProN"/>
                <a:cs typeface="Hiragino Mincho ProN"/>
              </a:defRPr>
            </a:pPr>
            <a:r>
              <a:rPr sz="4650" b="0">
                <a:solidFill>
                  <a:srgbClr val="203E54"/>
                </a:solidFill>
                <a:latin typeface="Hiragino Mincho ProN"/>
                <a:ea typeface="Hiragino Mincho ProN"/>
                <a:cs typeface="Hiragino Mincho ProN"/>
              </a:rPr>
              <a:t>履歴書と求人票から</a:t>
            </a:r>
          </a:p>
          <a:p xmlns:a="http://schemas.openxmlformats.org/drawingml/2006/main">
            <a:pPr>
              <a:buNone/>
              <a:defRPr sz="4650" b="0">
                <a:solidFill>
                  <a:srgbClr val="203E54"/>
                </a:solidFill>
                <a:latin typeface="Hiragino Mincho ProN"/>
                <a:ea typeface="Hiragino Mincho ProN"/>
                <a:cs typeface="Hiragino Mincho ProN"/>
              </a:defRPr>
            </a:pPr>
            <a:r>
              <a:rPr sz="4650" b="0">
                <a:solidFill>
                  <a:srgbClr val="203E54"/>
                </a:solidFill>
                <a:latin typeface="Hiragino Mincho ProN"/>
                <a:ea typeface="Hiragino Mincho ProN"/>
                <a:cs typeface="Hiragino Mincho ProN"/>
              </a:rPr>
              <a:t>面接官の準備を整える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95D69B89-026D-4389-984D-A2442CB84F4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1050" y="4095750"/>
            <a:ext cx="10572750" cy="952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ctr"/>
          <a:lstStyle xmlns:a="http://schemas.openxmlformats.org/drawingml/2006/main">
            <a:defPPr>
              <a:defRPr sz="2100" b="0">
                <a:solidFill>
                  <a:srgbClr val="203E54"/>
                </a:solidFill>
                <a:latin typeface="Hiragino Sans"/>
                <a:ea typeface="Hiragino Sans"/>
                <a:cs typeface="Hiragino Sans"/>
              </a:defRPr>
            </a:defPPr>
            <a:lvl1pPr>
              <a:buNone/>
              <a:defRPr sz="2100" b="0">
                <a:solidFill>
                  <a:srgbClr val="203E54"/>
                </a:solidFill>
                <a:latin typeface="Hiragino Sans"/>
                <a:ea typeface="Hiragino Sans"/>
                <a:cs typeface="Hiragino Sans"/>
              </a:defRPr>
            </a:lvl1pPr>
            <a:lvl2pPr>
              <a:buNone/>
              <a:defRPr sz="2100" b="0">
                <a:solidFill>
                  <a:srgbClr val="203E54"/>
                </a:solidFill>
                <a:latin typeface="Hiragino Sans"/>
                <a:ea typeface="Hiragino Sans"/>
                <a:cs typeface="Hiragino Sans"/>
              </a:defRPr>
            </a:lvl2pPr>
            <a:lvl3pPr>
              <a:buNone/>
              <a:defRPr sz="2100" b="0">
                <a:solidFill>
                  <a:srgbClr val="203E54"/>
                </a:solidFill>
                <a:latin typeface="Hiragino Sans"/>
                <a:ea typeface="Hiragino Sans"/>
                <a:cs typeface="Hiragino Sans"/>
              </a:defRPr>
            </a:lvl3pPr>
            <a:lvl4pPr>
              <a:buNone/>
              <a:defRPr sz="2100" b="0">
                <a:solidFill>
                  <a:srgbClr val="203E54"/>
                </a:solidFill>
                <a:latin typeface="Hiragino Sans"/>
                <a:ea typeface="Hiragino Sans"/>
                <a:cs typeface="Hiragino Sans"/>
              </a:defRPr>
            </a:lvl4pPr>
            <a:lvl5pPr>
              <a:buNone/>
              <a:defRPr sz="2100" b="0">
                <a:solidFill>
                  <a:srgbClr val="203E54"/>
                </a:solidFill>
                <a:latin typeface="Hiragino Sans"/>
                <a:ea typeface="Hiragino Sans"/>
                <a:cs typeface="Hiragino Sans"/>
              </a:defRPr>
            </a:lvl5pPr>
            <a:lvl6pPr>
              <a:buNone/>
              <a:defRPr sz="2100" b="0">
                <a:solidFill>
                  <a:srgbClr val="203E54"/>
                </a:solidFill>
                <a:latin typeface="Hiragino Sans"/>
                <a:ea typeface="Hiragino Sans"/>
                <a:cs typeface="Hiragino Sans"/>
              </a:defRPr>
            </a:lvl6pPr>
            <a:lvl7pPr>
              <a:buNone/>
              <a:defRPr sz="2100" b="0">
                <a:solidFill>
                  <a:srgbClr val="203E54"/>
                </a:solidFill>
                <a:latin typeface="Hiragino Sans"/>
                <a:ea typeface="Hiragino Sans"/>
                <a:cs typeface="Hiragino Sans"/>
              </a:defRPr>
            </a:lvl7pPr>
            <a:lvl8pPr>
              <a:buNone/>
              <a:defRPr sz="2100" b="0">
                <a:solidFill>
                  <a:srgbClr val="203E54"/>
                </a:solidFill>
                <a:latin typeface="Hiragino Sans"/>
                <a:ea typeface="Hiragino Sans"/>
                <a:cs typeface="Hiragino Sans"/>
              </a:defRPr>
            </a:lvl8pPr>
            <a:lvl9pPr>
              <a:buNone/>
              <a:defRPr sz="2100" b="0">
                <a:solidFill>
                  <a:srgbClr val="203E54"/>
                </a:solidFill>
                <a:latin typeface="Hiragino Sans"/>
                <a:ea typeface="Hiragino Sans"/>
                <a:cs typeface="Hiragino Sans"/>
              </a:defRPr>
            </a:lvl9pPr>
          </a:lstStyle>
          <a:p xmlns:a="http://schemas.openxmlformats.org/drawingml/2006/main">
            <a:pPr>
              <a:buNone/>
              <a:defRPr sz="2100" b="0">
                <a:solidFill>
                  <a:srgbClr val="203E54"/>
                </a:solidFill>
                <a:latin typeface="Hiragino Sans"/>
                <a:ea typeface="Hiragino Sans"/>
                <a:cs typeface="Hiragino Sans"/>
              </a:defRPr>
            </a:pPr>
            <a:r>
              <a:rPr sz="2100" b="0">
                <a:solidFill>
                  <a:srgbClr val="203E54"/>
                </a:solidFill>
                <a:latin typeface="Hiragino Sans"/>
                <a:ea typeface="Hiragino Sans"/>
                <a:cs typeface="Hiragino Sans"/>
              </a:rPr>
              <a:t>面接で聞く10問と、回答の判断目安をまとめます。</a:t>
            </a:r>
          </a:p>
          <a:p xmlns:a="http://schemas.openxmlformats.org/drawingml/2006/main">
            <a:pPr>
              <a:buNone/>
              <a:defRPr sz="2100" b="0">
                <a:solidFill>
                  <a:srgbClr val="203E54"/>
                </a:solidFill>
                <a:latin typeface="Hiragino Sans"/>
                <a:ea typeface="Hiragino Sans"/>
                <a:cs typeface="Hiragino Sans"/>
              </a:defRPr>
            </a:pPr>
            <a:r>
              <a:rPr sz="2100" b="0">
                <a:solidFill>
                  <a:srgbClr val="203E54"/>
                </a:solidFill>
                <a:latin typeface="Hiragino Sans"/>
                <a:ea typeface="Hiragino Sans"/>
                <a:cs typeface="Hiragino Sans"/>
              </a:rPr>
              <a:t>候補者の経験を、仕事に結び付けて確認するためのキットです。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A7F45E7A-DF01-4B05-B7F7-FE131FBFC4F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1050" y="5429250"/>
            <a:ext cx="10572750" cy="428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ctr"/>
          <a:lstStyle xmlns:a="http://schemas.openxmlformats.org/drawingml/2006/main">
            <a:defPPr>
              <a:defRPr sz="1725" b="0">
                <a:solidFill>
                  <a:srgbClr val="176995"/>
                </a:solidFill>
                <a:latin typeface="Hiragino Sans"/>
                <a:ea typeface="Hiragino Sans"/>
                <a:cs typeface="Hiragino Sans"/>
              </a:defRPr>
            </a:defPPr>
            <a:lvl1pPr>
              <a:buNone/>
              <a:defRPr sz="1725" b="0">
                <a:solidFill>
                  <a:srgbClr val="176995"/>
                </a:solidFill>
                <a:latin typeface="Hiragino Sans"/>
                <a:ea typeface="Hiragino Sans"/>
                <a:cs typeface="Hiragino Sans"/>
              </a:defRPr>
            </a:lvl1pPr>
            <a:lvl2pPr>
              <a:buNone/>
              <a:defRPr sz="1725" b="0">
                <a:solidFill>
                  <a:srgbClr val="176995"/>
                </a:solidFill>
                <a:latin typeface="Hiragino Sans"/>
                <a:ea typeface="Hiragino Sans"/>
                <a:cs typeface="Hiragino Sans"/>
              </a:defRPr>
            </a:lvl2pPr>
            <a:lvl3pPr>
              <a:buNone/>
              <a:defRPr sz="1725" b="0">
                <a:solidFill>
                  <a:srgbClr val="176995"/>
                </a:solidFill>
                <a:latin typeface="Hiragino Sans"/>
                <a:ea typeface="Hiragino Sans"/>
                <a:cs typeface="Hiragino Sans"/>
              </a:defRPr>
            </a:lvl3pPr>
            <a:lvl4pPr>
              <a:buNone/>
              <a:defRPr sz="1725" b="0">
                <a:solidFill>
                  <a:srgbClr val="176995"/>
                </a:solidFill>
                <a:latin typeface="Hiragino Sans"/>
                <a:ea typeface="Hiragino Sans"/>
                <a:cs typeface="Hiragino Sans"/>
              </a:defRPr>
            </a:lvl4pPr>
            <a:lvl5pPr>
              <a:buNone/>
              <a:defRPr sz="1725" b="0">
                <a:solidFill>
                  <a:srgbClr val="176995"/>
                </a:solidFill>
                <a:latin typeface="Hiragino Sans"/>
                <a:ea typeface="Hiragino Sans"/>
                <a:cs typeface="Hiragino Sans"/>
              </a:defRPr>
            </a:lvl5pPr>
            <a:lvl6pPr>
              <a:buNone/>
              <a:defRPr sz="1725" b="0">
                <a:solidFill>
                  <a:srgbClr val="176995"/>
                </a:solidFill>
                <a:latin typeface="Hiragino Sans"/>
                <a:ea typeface="Hiragino Sans"/>
                <a:cs typeface="Hiragino Sans"/>
              </a:defRPr>
            </a:lvl6pPr>
            <a:lvl7pPr>
              <a:buNone/>
              <a:defRPr sz="1725" b="0">
                <a:solidFill>
                  <a:srgbClr val="176995"/>
                </a:solidFill>
                <a:latin typeface="Hiragino Sans"/>
                <a:ea typeface="Hiragino Sans"/>
                <a:cs typeface="Hiragino Sans"/>
              </a:defRPr>
            </a:lvl7pPr>
            <a:lvl8pPr>
              <a:buNone/>
              <a:defRPr sz="1725" b="0">
                <a:solidFill>
                  <a:srgbClr val="176995"/>
                </a:solidFill>
                <a:latin typeface="Hiragino Sans"/>
                <a:ea typeface="Hiragino Sans"/>
                <a:cs typeface="Hiragino Sans"/>
              </a:defRPr>
            </a:lvl8pPr>
            <a:lvl9pPr>
              <a:buNone/>
              <a:defRPr sz="1725" b="0">
                <a:solidFill>
                  <a:srgbClr val="176995"/>
                </a:solidFill>
                <a:latin typeface="Hiragino Sans"/>
                <a:ea typeface="Hiragino Sans"/>
                <a:cs typeface="Hiragino Sans"/>
              </a:defRPr>
            </a:lvl9pPr>
          </a:lstStyle>
          <a:p xmlns:a="http://schemas.openxmlformats.org/drawingml/2006/main">
            <a:pPr>
              <a:buNone/>
              <a:defRPr sz="1725" b="0">
                <a:solidFill>
                  <a:srgbClr val="176995"/>
                </a:solidFill>
                <a:latin typeface="Hiragino Sans"/>
                <a:ea typeface="Hiragino Sans"/>
                <a:cs typeface="Hiragino Sans"/>
              </a:defRPr>
            </a:pPr>
            <a:r>
              <a:rPr sz="1725" b="0">
                <a:solidFill>
                  <a:srgbClr val="176995"/>
                </a:solidFill>
                <a:latin typeface="Hiragino Sans"/>
                <a:ea typeface="Hiragino Sans"/>
                <a:cs typeface="Hiragino Sans"/>
              </a:rPr>
              <a:t>Codex・Claude Code対応  ／  履歴書は添付、求人票は添付か本文貼り付け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AC805352-7C2E-4B02-81A0-7BFF2C5B84D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1050" y="5953125"/>
            <a:ext cx="10477500" cy="2952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ctr"/>
          <a:lstStyle xmlns:a="http://schemas.openxmlformats.org/drawingml/2006/main">
            <a:defPPr>
              <a:defRPr sz="1500" b="0">
                <a:solidFill>
                  <a:srgbClr val="526C80"/>
                </a:solidFill>
                <a:latin typeface="Hiragino Sans"/>
                <a:ea typeface="Hiragino Sans"/>
                <a:cs typeface="Hiragino Sans"/>
              </a:defRPr>
            </a:defPPr>
            <a:lvl1pPr>
              <a:buNone/>
              <a:defRPr sz="1500" b="0">
                <a:solidFill>
                  <a:srgbClr val="526C80"/>
                </a:solidFill>
                <a:latin typeface="Hiragino Sans"/>
                <a:ea typeface="Hiragino Sans"/>
                <a:cs typeface="Hiragino Sans"/>
              </a:defRPr>
            </a:lvl1pPr>
            <a:lvl2pPr>
              <a:buNone/>
              <a:defRPr sz="1500" b="0">
                <a:solidFill>
                  <a:srgbClr val="526C80"/>
                </a:solidFill>
                <a:latin typeface="Hiragino Sans"/>
                <a:ea typeface="Hiragino Sans"/>
                <a:cs typeface="Hiragino Sans"/>
              </a:defRPr>
            </a:lvl2pPr>
            <a:lvl3pPr>
              <a:buNone/>
              <a:defRPr sz="1500" b="0">
                <a:solidFill>
                  <a:srgbClr val="526C80"/>
                </a:solidFill>
                <a:latin typeface="Hiragino Sans"/>
                <a:ea typeface="Hiragino Sans"/>
                <a:cs typeface="Hiragino Sans"/>
              </a:defRPr>
            </a:lvl3pPr>
            <a:lvl4pPr>
              <a:buNone/>
              <a:defRPr sz="1500" b="0">
                <a:solidFill>
                  <a:srgbClr val="526C80"/>
                </a:solidFill>
                <a:latin typeface="Hiragino Sans"/>
                <a:ea typeface="Hiragino Sans"/>
                <a:cs typeface="Hiragino Sans"/>
              </a:defRPr>
            </a:lvl4pPr>
            <a:lvl5pPr>
              <a:buNone/>
              <a:defRPr sz="1500" b="0">
                <a:solidFill>
                  <a:srgbClr val="526C80"/>
                </a:solidFill>
                <a:latin typeface="Hiragino Sans"/>
                <a:ea typeface="Hiragino Sans"/>
                <a:cs typeface="Hiragino Sans"/>
              </a:defRPr>
            </a:lvl5pPr>
            <a:lvl6pPr>
              <a:buNone/>
              <a:defRPr sz="1500" b="0">
                <a:solidFill>
                  <a:srgbClr val="526C80"/>
                </a:solidFill>
                <a:latin typeface="Hiragino Sans"/>
                <a:ea typeface="Hiragino Sans"/>
                <a:cs typeface="Hiragino Sans"/>
              </a:defRPr>
            </a:lvl6pPr>
            <a:lvl7pPr>
              <a:buNone/>
              <a:defRPr sz="1500" b="0">
                <a:solidFill>
                  <a:srgbClr val="526C80"/>
                </a:solidFill>
                <a:latin typeface="Hiragino Sans"/>
                <a:ea typeface="Hiragino Sans"/>
                <a:cs typeface="Hiragino Sans"/>
              </a:defRPr>
            </a:lvl7pPr>
            <a:lvl8pPr>
              <a:buNone/>
              <a:defRPr sz="1500" b="0">
                <a:solidFill>
                  <a:srgbClr val="526C80"/>
                </a:solidFill>
                <a:latin typeface="Hiragino Sans"/>
                <a:ea typeface="Hiragino Sans"/>
                <a:cs typeface="Hiragino Sans"/>
              </a:defRPr>
            </a:lvl8pPr>
            <a:lvl9pPr>
              <a:buNone/>
              <a:defRPr sz="1500" b="0">
                <a:solidFill>
                  <a:srgbClr val="526C80"/>
                </a:solidFill>
                <a:latin typeface="Hiragino Sans"/>
                <a:ea typeface="Hiragino Sans"/>
                <a:cs typeface="Hiragino Sans"/>
              </a:defRPr>
            </a:lvl9pPr>
          </a:lstStyle>
          <a:p xmlns:a="http://schemas.openxmlformats.org/drawingml/2006/main">
            <a:pPr>
              <a:buNone/>
              <a:defRPr sz="1500" b="0">
                <a:solidFill>
                  <a:srgbClr val="526C80"/>
                </a:solidFill>
                <a:latin typeface="Hiragino Sans"/>
                <a:ea typeface="Hiragino Sans"/>
                <a:cs typeface="Hiragino Sans"/>
              </a:defRPr>
            </a:pPr>
            <a:r>
              <a:rPr sz="1500" b="0">
                <a:solidFill>
                  <a:srgbClr val="526C80"/>
                </a:solidFill>
                <a:latin typeface="Hiragino Sans"/>
                <a:ea typeface="Hiragino Sans"/>
                <a:cs typeface="Hiragino Sans"/>
              </a:rPr>
              <a:t>合同会社Bridge Works</a:t>
            </a:r>
          </a:p>
        </p:txBody>
      </p:sp>
    </p:spTree>
    <p:extLst>
      <p:ext uri="{BB962C8B-B14F-4D97-AF65-F5344CB8AC3E}">
        <p14:creationId xmlns:p14="http://schemas.microsoft.com/office/powerpoint/2010/main" val="131169363"/>
      </p:ext>
    </p:extLst>
  </p:cSld>
</p:sld>
</file>

<file path=ppt/slides/slide2.xml><?xml version="1.0" encoding="utf-8"?>
<p:sld xmlns:p="http://schemas.openxmlformats.org/presentationml/2006/main">
  <p:cSld>
    <p:bg>
      <p:bgPr>
        <a:gradFill xmlns:a="http://schemas.openxmlformats.org/drawingml/2006/main">
          <a:gsLst>
            <a:gs pos="0">
              <a:srgbClr val="FCFDFE"/>
            </a:gs>
            <a:gs pos="72000">
              <a:srgbClr val="F1F7FC"/>
            </a:gs>
            <a:gs pos="100000">
              <a:srgbClr val="E3F0F9"/>
            </a:gs>
          </a:gsLst>
          <a:lin ang="1500000"/>
        </a:gra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74C65B9C-B8E8-4E2C-B308-FADB5422DBC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400050"/>
            <a:ext cx="11144250" cy="609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ctr"/>
          <a:lstStyle xmlns:a="http://schemas.openxmlformats.org/drawingml/2006/main">
            <a:defPPr>
              <a:defRPr sz="2775" b="0">
                <a:solidFill>
                  <a:srgbClr val="203E54"/>
                </a:solidFill>
                <a:latin typeface="Hiragino Mincho ProN"/>
                <a:ea typeface="Hiragino Mincho ProN"/>
                <a:cs typeface="Hiragino Mincho ProN"/>
              </a:defRPr>
            </a:defPPr>
            <a:lvl1pPr>
              <a:buNone/>
              <a:defRPr sz="2775" b="0">
                <a:solidFill>
                  <a:srgbClr val="203E54"/>
                </a:solidFill>
                <a:latin typeface="Hiragino Mincho ProN"/>
                <a:ea typeface="Hiragino Mincho ProN"/>
                <a:cs typeface="Hiragino Mincho ProN"/>
              </a:defRPr>
            </a:lvl1pPr>
            <a:lvl2pPr>
              <a:buNone/>
              <a:defRPr sz="2775" b="0">
                <a:solidFill>
                  <a:srgbClr val="203E54"/>
                </a:solidFill>
                <a:latin typeface="Hiragino Mincho ProN"/>
                <a:ea typeface="Hiragino Mincho ProN"/>
                <a:cs typeface="Hiragino Mincho ProN"/>
              </a:defRPr>
            </a:lvl2pPr>
            <a:lvl3pPr>
              <a:buNone/>
              <a:defRPr sz="2775" b="0">
                <a:solidFill>
                  <a:srgbClr val="203E54"/>
                </a:solidFill>
                <a:latin typeface="Hiragino Mincho ProN"/>
                <a:ea typeface="Hiragino Mincho ProN"/>
                <a:cs typeface="Hiragino Mincho ProN"/>
              </a:defRPr>
            </a:lvl3pPr>
            <a:lvl4pPr>
              <a:buNone/>
              <a:defRPr sz="2775" b="0">
                <a:solidFill>
                  <a:srgbClr val="203E54"/>
                </a:solidFill>
                <a:latin typeface="Hiragino Mincho ProN"/>
                <a:ea typeface="Hiragino Mincho ProN"/>
                <a:cs typeface="Hiragino Mincho ProN"/>
              </a:defRPr>
            </a:lvl4pPr>
            <a:lvl5pPr>
              <a:buNone/>
              <a:defRPr sz="2775" b="0">
                <a:solidFill>
                  <a:srgbClr val="203E54"/>
                </a:solidFill>
                <a:latin typeface="Hiragino Mincho ProN"/>
                <a:ea typeface="Hiragino Mincho ProN"/>
                <a:cs typeface="Hiragino Mincho ProN"/>
              </a:defRPr>
            </a:lvl5pPr>
            <a:lvl6pPr>
              <a:buNone/>
              <a:defRPr sz="2775" b="0">
                <a:solidFill>
                  <a:srgbClr val="203E54"/>
                </a:solidFill>
                <a:latin typeface="Hiragino Mincho ProN"/>
                <a:ea typeface="Hiragino Mincho ProN"/>
                <a:cs typeface="Hiragino Mincho ProN"/>
              </a:defRPr>
            </a:lvl6pPr>
            <a:lvl7pPr>
              <a:buNone/>
              <a:defRPr sz="2775" b="0">
                <a:solidFill>
                  <a:srgbClr val="203E54"/>
                </a:solidFill>
                <a:latin typeface="Hiragino Mincho ProN"/>
                <a:ea typeface="Hiragino Mincho ProN"/>
                <a:cs typeface="Hiragino Mincho ProN"/>
              </a:defRPr>
            </a:lvl7pPr>
            <a:lvl8pPr>
              <a:buNone/>
              <a:defRPr sz="2775" b="0">
                <a:solidFill>
                  <a:srgbClr val="203E54"/>
                </a:solidFill>
                <a:latin typeface="Hiragino Mincho ProN"/>
                <a:ea typeface="Hiragino Mincho ProN"/>
                <a:cs typeface="Hiragino Mincho ProN"/>
              </a:defRPr>
            </a:lvl8pPr>
            <a:lvl9pPr>
              <a:buNone/>
              <a:defRPr sz="2775" b="0">
                <a:solidFill>
                  <a:srgbClr val="203E54"/>
                </a:solidFill>
                <a:latin typeface="Hiragino Mincho ProN"/>
                <a:ea typeface="Hiragino Mincho ProN"/>
                <a:cs typeface="Hiragino Mincho ProN"/>
              </a:defRPr>
            </a:lvl9pPr>
          </a:lstStyle>
          <a:p xmlns:a="http://schemas.openxmlformats.org/drawingml/2006/main">
            <a:pPr>
              <a:buNone/>
              <a:defRPr sz="2775" b="0">
                <a:solidFill>
                  <a:srgbClr val="203E54"/>
                </a:solidFill>
                <a:latin typeface="Hiragino Mincho ProN"/>
                <a:ea typeface="Hiragino Mincho ProN"/>
                <a:cs typeface="Hiragino Mincho ProN"/>
              </a:defRPr>
            </a:pPr>
            <a:r>
              <a:rPr sz="2775" b="0">
                <a:solidFill>
                  <a:srgbClr val="203E54"/>
                </a:solidFill>
                <a:latin typeface="Hiragino Mincho ProN"/>
                <a:ea typeface="Hiragino Mincho ProN"/>
                <a:cs typeface="Hiragino Mincho ProN"/>
              </a:rPr>
              <a:t>使うAIと、利用前の準備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3FFC57F3-6C3A-4F7D-9936-BFFE3EDFA9F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2450" y="1104900"/>
            <a:ext cx="1104900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ctr"/>
          <a:lstStyle xmlns:a="http://schemas.openxmlformats.org/drawingml/2006/main">
            <a:defPPr>
              <a:defRPr sz="1725" b="0">
                <a:solidFill>
                  <a:srgbClr val="203E54"/>
                </a:solidFill>
                <a:latin typeface="Hiragino Sans"/>
                <a:ea typeface="Hiragino Sans"/>
                <a:cs typeface="Hiragino Sans"/>
              </a:defRPr>
            </a:defPPr>
            <a:lvl1pPr>
              <a:buNone/>
              <a:defRPr sz="1725" b="0">
                <a:solidFill>
                  <a:srgbClr val="203E54"/>
                </a:solidFill>
                <a:latin typeface="Hiragino Sans"/>
                <a:ea typeface="Hiragino Sans"/>
                <a:cs typeface="Hiragino Sans"/>
              </a:defRPr>
            </a:lvl1pPr>
            <a:lvl2pPr>
              <a:buNone/>
              <a:defRPr sz="1725" b="0">
                <a:solidFill>
                  <a:srgbClr val="203E54"/>
                </a:solidFill>
                <a:latin typeface="Hiragino Sans"/>
                <a:ea typeface="Hiragino Sans"/>
                <a:cs typeface="Hiragino Sans"/>
              </a:defRPr>
            </a:lvl2pPr>
            <a:lvl3pPr>
              <a:buNone/>
              <a:defRPr sz="1725" b="0">
                <a:solidFill>
                  <a:srgbClr val="203E54"/>
                </a:solidFill>
                <a:latin typeface="Hiragino Sans"/>
                <a:ea typeface="Hiragino Sans"/>
                <a:cs typeface="Hiragino Sans"/>
              </a:defRPr>
            </a:lvl3pPr>
            <a:lvl4pPr>
              <a:buNone/>
              <a:defRPr sz="1725" b="0">
                <a:solidFill>
                  <a:srgbClr val="203E54"/>
                </a:solidFill>
                <a:latin typeface="Hiragino Sans"/>
                <a:ea typeface="Hiragino Sans"/>
                <a:cs typeface="Hiragino Sans"/>
              </a:defRPr>
            </a:lvl4pPr>
            <a:lvl5pPr>
              <a:buNone/>
              <a:defRPr sz="1725" b="0">
                <a:solidFill>
                  <a:srgbClr val="203E54"/>
                </a:solidFill>
                <a:latin typeface="Hiragino Sans"/>
                <a:ea typeface="Hiragino Sans"/>
                <a:cs typeface="Hiragino Sans"/>
              </a:defRPr>
            </a:lvl5pPr>
            <a:lvl6pPr>
              <a:buNone/>
              <a:defRPr sz="1725" b="0">
                <a:solidFill>
                  <a:srgbClr val="203E54"/>
                </a:solidFill>
                <a:latin typeface="Hiragino Sans"/>
                <a:ea typeface="Hiragino Sans"/>
                <a:cs typeface="Hiragino Sans"/>
              </a:defRPr>
            </a:lvl6pPr>
            <a:lvl7pPr>
              <a:buNone/>
              <a:defRPr sz="1725" b="0">
                <a:solidFill>
                  <a:srgbClr val="203E54"/>
                </a:solidFill>
                <a:latin typeface="Hiragino Sans"/>
                <a:ea typeface="Hiragino Sans"/>
                <a:cs typeface="Hiragino Sans"/>
              </a:defRPr>
            </a:lvl7pPr>
            <a:lvl8pPr>
              <a:buNone/>
              <a:defRPr sz="1725" b="0">
                <a:solidFill>
                  <a:srgbClr val="203E54"/>
                </a:solidFill>
                <a:latin typeface="Hiragino Sans"/>
                <a:ea typeface="Hiragino Sans"/>
                <a:cs typeface="Hiragino Sans"/>
              </a:defRPr>
            </a:lvl8pPr>
            <a:lvl9pPr>
              <a:buNone/>
              <a:defRPr sz="1725" b="0">
                <a:solidFill>
                  <a:srgbClr val="203E54"/>
                </a:solidFill>
                <a:latin typeface="Hiragino Sans"/>
                <a:ea typeface="Hiragino Sans"/>
                <a:cs typeface="Hiragino Sans"/>
              </a:defRPr>
            </a:lvl9pPr>
          </a:lstStyle>
          <a:p xmlns:a="http://schemas.openxmlformats.org/drawingml/2006/main">
            <a:pPr>
              <a:buNone/>
              <a:defRPr sz="1725" b="0">
                <a:solidFill>
                  <a:srgbClr val="203E54"/>
                </a:solidFill>
                <a:latin typeface="Hiragino Sans"/>
                <a:ea typeface="Hiragino Sans"/>
                <a:cs typeface="Hiragino Sans"/>
              </a:defRPr>
            </a:pPr>
            <a:r>
              <a:rPr sz="1725" b="0">
                <a:solidFill>
                  <a:srgbClr val="203E54"/>
                </a:solidFill>
                <a:latin typeface="Hiragino Sans"/>
                <a:ea typeface="Hiragino Sans"/>
                <a:cs typeface="Hiragino Sans"/>
              </a:rPr>
              <a:t>会社ですでに使える方を選びます。どちらも初めての方は、下の準備から進めてください。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75E44F10-F7E7-4F15-9838-8F4CFD7F417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2450" y="6419850"/>
            <a:ext cx="9048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ctr"/>
          <a:lstStyle xmlns:a="http://schemas.openxmlformats.org/drawingml/2006/main">
            <a:defPPr>
              <a:defRPr sz="1050" b="0">
                <a:solidFill>
                  <a:srgbClr val="526C80"/>
                </a:solidFill>
                <a:latin typeface="Hiragino Sans"/>
                <a:ea typeface="Hiragino Sans"/>
                <a:cs typeface="Hiragino Sans"/>
              </a:defRPr>
            </a:defPPr>
            <a:lvl1pPr>
              <a:buNone/>
              <a:defRPr sz="1050" b="0">
                <a:solidFill>
                  <a:srgbClr val="526C80"/>
                </a:solidFill>
                <a:latin typeface="Hiragino Sans"/>
                <a:ea typeface="Hiragino Sans"/>
                <a:cs typeface="Hiragino Sans"/>
              </a:defRPr>
            </a:lvl1pPr>
            <a:lvl2pPr>
              <a:buNone/>
              <a:defRPr sz="1050" b="0">
                <a:solidFill>
                  <a:srgbClr val="526C80"/>
                </a:solidFill>
                <a:latin typeface="Hiragino Sans"/>
                <a:ea typeface="Hiragino Sans"/>
                <a:cs typeface="Hiragino Sans"/>
              </a:defRPr>
            </a:lvl2pPr>
            <a:lvl3pPr>
              <a:buNone/>
              <a:defRPr sz="1050" b="0">
                <a:solidFill>
                  <a:srgbClr val="526C80"/>
                </a:solidFill>
                <a:latin typeface="Hiragino Sans"/>
                <a:ea typeface="Hiragino Sans"/>
                <a:cs typeface="Hiragino Sans"/>
              </a:defRPr>
            </a:lvl3pPr>
            <a:lvl4pPr>
              <a:buNone/>
              <a:defRPr sz="1050" b="0">
                <a:solidFill>
                  <a:srgbClr val="526C80"/>
                </a:solidFill>
                <a:latin typeface="Hiragino Sans"/>
                <a:ea typeface="Hiragino Sans"/>
                <a:cs typeface="Hiragino Sans"/>
              </a:defRPr>
            </a:lvl4pPr>
            <a:lvl5pPr>
              <a:buNone/>
              <a:defRPr sz="1050" b="0">
                <a:solidFill>
                  <a:srgbClr val="526C80"/>
                </a:solidFill>
                <a:latin typeface="Hiragino Sans"/>
                <a:ea typeface="Hiragino Sans"/>
                <a:cs typeface="Hiragino Sans"/>
              </a:defRPr>
            </a:lvl5pPr>
            <a:lvl6pPr>
              <a:buNone/>
              <a:defRPr sz="1050" b="0">
                <a:solidFill>
                  <a:srgbClr val="526C80"/>
                </a:solidFill>
                <a:latin typeface="Hiragino Sans"/>
                <a:ea typeface="Hiragino Sans"/>
                <a:cs typeface="Hiragino Sans"/>
              </a:defRPr>
            </a:lvl6pPr>
            <a:lvl7pPr>
              <a:buNone/>
              <a:defRPr sz="1050" b="0">
                <a:solidFill>
                  <a:srgbClr val="526C80"/>
                </a:solidFill>
                <a:latin typeface="Hiragino Sans"/>
                <a:ea typeface="Hiragino Sans"/>
                <a:cs typeface="Hiragino Sans"/>
              </a:defRPr>
            </a:lvl7pPr>
            <a:lvl8pPr>
              <a:buNone/>
              <a:defRPr sz="1050" b="0">
                <a:solidFill>
                  <a:srgbClr val="526C80"/>
                </a:solidFill>
                <a:latin typeface="Hiragino Sans"/>
                <a:ea typeface="Hiragino Sans"/>
                <a:cs typeface="Hiragino Sans"/>
              </a:defRPr>
            </a:lvl8pPr>
            <a:lvl9pPr>
              <a:buNone/>
              <a:defRPr sz="1050" b="0">
                <a:solidFill>
                  <a:srgbClr val="526C80"/>
                </a:solidFill>
                <a:latin typeface="Hiragino Sans"/>
                <a:ea typeface="Hiragino Sans"/>
                <a:cs typeface="Hiragino Sans"/>
              </a:defRPr>
            </a:lvl9pPr>
          </a:lstStyle>
          <a:p xmlns:a="http://schemas.openxmlformats.org/drawingml/2006/main">
            <a:pPr>
              <a:buNone/>
              <a:defRPr sz="1050" b="0">
                <a:solidFill>
                  <a:srgbClr val="526C80"/>
                </a:solidFill>
                <a:latin typeface="Hiragino Sans"/>
                <a:ea typeface="Hiragino Sans"/>
                <a:cs typeface="Hiragino Sans"/>
              </a:defRPr>
            </a:pPr>
            <a:r>
              <a:rPr sz="1050" b="0">
                <a:solidFill>
                  <a:srgbClr val="526C80"/>
                </a:solidFill>
                <a:latin typeface="Hiragino Sans"/>
                <a:ea typeface="Hiragino Sans"/>
                <a:cs typeface="Hiragino Sans"/>
              </a:rPr>
              <a:t>AI採用スタートキット  ·  2026.10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9588E568-46A6-426E-AA1A-B384B51D3F1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63250" y="6419850"/>
            <a:ext cx="9525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ctr"/>
          <a:lstStyle xmlns:a="http://schemas.openxmlformats.org/drawingml/2006/main">
            <a:defPPr>
              <a:defRPr sz="1200" b="0">
                <a:solidFill>
                  <a:srgbClr val="526C80"/>
                </a:solidFill>
                <a:latin typeface="Hiragino Sans"/>
                <a:ea typeface="Hiragino Sans"/>
                <a:cs typeface="Hiragino Sans"/>
              </a:defRPr>
            </a:defPPr>
            <a:lvl1pPr>
              <a:buNone/>
              <a:defRPr sz="1200" b="0">
                <a:solidFill>
                  <a:srgbClr val="526C80"/>
                </a:solidFill>
                <a:latin typeface="Hiragino Sans"/>
                <a:ea typeface="Hiragino Sans"/>
                <a:cs typeface="Hiragino Sans"/>
              </a:defRPr>
            </a:lvl1pPr>
            <a:lvl2pPr>
              <a:buNone/>
              <a:defRPr sz="1200" b="0">
                <a:solidFill>
                  <a:srgbClr val="526C80"/>
                </a:solidFill>
                <a:latin typeface="Hiragino Sans"/>
                <a:ea typeface="Hiragino Sans"/>
                <a:cs typeface="Hiragino Sans"/>
              </a:defRPr>
            </a:lvl2pPr>
            <a:lvl3pPr>
              <a:buNone/>
              <a:defRPr sz="1200" b="0">
                <a:solidFill>
                  <a:srgbClr val="526C80"/>
                </a:solidFill>
                <a:latin typeface="Hiragino Sans"/>
                <a:ea typeface="Hiragino Sans"/>
                <a:cs typeface="Hiragino Sans"/>
              </a:defRPr>
            </a:lvl3pPr>
            <a:lvl4pPr>
              <a:buNone/>
              <a:defRPr sz="1200" b="0">
                <a:solidFill>
                  <a:srgbClr val="526C80"/>
                </a:solidFill>
                <a:latin typeface="Hiragino Sans"/>
                <a:ea typeface="Hiragino Sans"/>
                <a:cs typeface="Hiragino Sans"/>
              </a:defRPr>
            </a:lvl4pPr>
            <a:lvl5pPr>
              <a:buNone/>
              <a:defRPr sz="1200" b="0">
                <a:solidFill>
                  <a:srgbClr val="526C80"/>
                </a:solidFill>
                <a:latin typeface="Hiragino Sans"/>
                <a:ea typeface="Hiragino Sans"/>
                <a:cs typeface="Hiragino Sans"/>
              </a:defRPr>
            </a:lvl5pPr>
            <a:lvl6pPr>
              <a:buNone/>
              <a:defRPr sz="1200" b="0">
                <a:solidFill>
                  <a:srgbClr val="526C80"/>
                </a:solidFill>
                <a:latin typeface="Hiragino Sans"/>
                <a:ea typeface="Hiragino Sans"/>
                <a:cs typeface="Hiragino Sans"/>
              </a:defRPr>
            </a:lvl6pPr>
            <a:lvl7pPr>
              <a:buNone/>
              <a:defRPr sz="1200" b="0">
                <a:solidFill>
                  <a:srgbClr val="526C80"/>
                </a:solidFill>
                <a:latin typeface="Hiragino Sans"/>
                <a:ea typeface="Hiragino Sans"/>
                <a:cs typeface="Hiragino Sans"/>
              </a:defRPr>
            </a:lvl7pPr>
            <a:lvl8pPr>
              <a:buNone/>
              <a:defRPr sz="1200" b="0">
                <a:solidFill>
                  <a:srgbClr val="526C80"/>
                </a:solidFill>
                <a:latin typeface="Hiragino Sans"/>
                <a:ea typeface="Hiragino Sans"/>
                <a:cs typeface="Hiragino Sans"/>
              </a:defRPr>
            </a:lvl8pPr>
            <a:lvl9pPr>
              <a:buNone/>
              <a:defRPr sz="1200" b="0">
                <a:solidFill>
                  <a:srgbClr val="526C80"/>
                </a:solidFill>
                <a:latin typeface="Hiragino Sans"/>
                <a:ea typeface="Hiragino Sans"/>
                <a:cs typeface="Hiragino Sans"/>
              </a:defRPr>
            </a:lvl9pPr>
          </a:lstStyle>
          <a:p xmlns:a="http://schemas.openxmlformats.org/drawingml/2006/main">
            <a:pPr>
              <a:buNone/>
              <a:defRPr sz="1200" b="0">
                <a:solidFill>
                  <a:srgbClr val="526C80"/>
                </a:solidFill>
                <a:latin typeface="Hiragino Sans"/>
                <a:ea typeface="Hiragino Sans"/>
                <a:cs typeface="Hiragino Sans"/>
              </a:defRPr>
            </a:pPr>
            <a:r>
              <a:rPr sz="1200" b="0">
                <a:solidFill>
                  <a:srgbClr val="526C80"/>
                </a:solidFill>
                <a:latin typeface="Hiragino Sans"/>
                <a:ea typeface="Hiragino Sans"/>
                <a:cs typeface="Hiragino Sans"/>
              </a:rPr>
              <a:t>2 / 14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9C5AF322-BCF9-4029-96B6-838F89E025A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1762125"/>
            <a:ext cx="1095375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ctr"/>
          <a:lstStyle xmlns:a="http://schemas.openxmlformats.org/drawingml/2006/main">
            <a:defPPr>
              <a:defRPr sz="2025" b="1">
                <a:solidFill>
                  <a:srgbClr val="176995"/>
                </a:solidFill>
                <a:latin typeface="Hiragino Sans"/>
                <a:ea typeface="Hiragino Sans"/>
                <a:cs typeface="Hiragino Sans"/>
              </a:defRPr>
            </a:defPPr>
            <a:lvl1pPr>
              <a:buNone/>
              <a:defRPr sz="2025" b="1">
                <a:solidFill>
                  <a:srgbClr val="176995"/>
                </a:solidFill>
                <a:latin typeface="Hiragino Sans"/>
                <a:ea typeface="Hiragino Sans"/>
                <a:cs typeface="Hiragino Sans"/>
              </a:defRPr>
            </a:lvl1pPr>
            <a:lvl2pPr>
              <a:buNone/>
              <a:defRPr sz="2025" b="1">
                <a:solidFill>
                  <a:srgbClr val="176995"/>
                </a:solidFill>
                <a:latin typeface="Hiragino Sans"/>
                <a:ea typeface="Hiragino Sans"/>
                <a:cs typeface="Hiragino Sans"/>
              </a:defRPr>
            </a:lvl2pPr>
            <a:lvl3pPr>
              <a:buNone/>
              <a:defRPr sz="2025" b="1">
                <a:solidFill>
                  <a:srgbClr val="176995"/>
                </a:solidFill>
                <a:latin typeface="Hiragino Sans"/>
                <a:ea typeface="Hiragino Sans"/>
                <a:cs typeface="Hiragino Sans"/>
              </a:defRPr>
            </a:lvl3pPr>
            <a:lvl4pPr>
              <a:buNone/>
              <a:defRPr sz="2025" b="1">
                <a:solidFill>
                  <a:srgbClr val="176995"/>
                </a:solidFill>
                <a:latin typeface="Hiragino Sans"/>
                <a:ea typeface="Hiragino Sans"/>
                <a:cs typeface="Hiragino Sans"/>
              </a:defRPr>
            </a:lvl4pPr>
            <a:lvl5pPr>
              <a:buNone/>
              <a:defRPr sz="2025" b="1">
                <a:solidFill>
                  <a:srgbClr val="176995"/>
                </a:solidFill>
                <a:latin typeface="Hiragino Sans"/>
                <a:ea typeface="Hiragino Sans"/>
                <a:cs typeface="Hiragino Sans"/>
              </a:defRPr>
            </a:lvl5pPr>
            <a:lvl6pPr>
              <a:buNone/>
              <a:defRPr sz="2025" b="1">
                <a:solidFill>
                  <a:srgbClr val="176995"/>
                </a:solidFill>
                <a:latin typeface="Hiragino Sans"/>
                <a:ea typeface="Hiragino Sans"/>
                <a:cs typeface="Hiragino Sans"/>
              </a:defRPr>
            </a:lvl6pPr>
            <a:lvl7pPr>
              <a:buNone/>
              <a:defRPr sz="2025" b="1">
                <a:solidFill>
                  <a:srgbClr val="176995"/>
                </a:solidFill>
                <a:latin typeface="Hiragino Sans"/>
                <a:ea typeface="Hiragino Sans"/>
                <a:cs typeface="Hiragino Sans"/>
              </a:defRPr>
            </a:lvl7pPr>
            <a:lvl8pPr>
              <a:buNone/>
              <a:defRPr sz="2025" b="1">
                <a:solidFill>
                  <a:srgbClr val="176995"/>
                </a:solidFill>
                <a:latin typeface="Hiragino Sans"/>
                <a:ea typeface="Hiragino Sans"/>
                <a:cs typeface="Hiragino Sans"/>
              </a:defRPr>
            </a:lvl8pPr>
            <a:lvl9pPr>
              <a:buNone/>
              <a:defRPr sz="2025" b="1">
                <a:solidFill>
                  <a:srgbClr val="176995"/>
                </a:solidFill>
                <a:latin typeface="Hiragino Sans"/>
                <a:ea typeface="Hiragino Sans"/>
                <a:cs typeface="Hiragino Sans"/>
              </a:defRPr>
            </a:lvl9pPr>
          </a:lstStyle>
          <a:p xmlns:a="http://schemas.openxmlformats.org/drawingml/2006/main">
            <a:pPr>
              <a:buNone/>
              <a:defRPr sz="2025" b="1">
                <a:solidFill>
                  <a:srgbClr val="176995"/>
                </a:solidFill>
                <a:latin typeface="Hiragino Sans"/>
                <a:ea typeface="Hiragino Sans"/>
                <a:cs typeface="Hiragino Sans"/>
              </a:defRPr>
            </a:pPr>
            <a:r>
              <a:rPr sz="2025" b="1">
                <a:solidFill>
                  <a:srgbClr val="176995"/>
                </a:solidFill>
                <a:latin typeface="Hiragino Sans"/>
                <a:ea typeface="Hiragino Sans"/>
                <a:cs typeface="Hiragino Sans"/>
              </a:rPr>
              <a:t>このガイドで使うアプリ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F0A69194-A222-4EB7-8BBC-10C3F50779A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2314575"/>
            <a:ext cx="11001375" cy="7905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ctr"/>
          <a:lstStyle xmlns:a="http://schemas.openxmlformats.org/drawingml/2006/main">
            <a:defPPr>
              <a:defRPr sz="1950" b="0">
                <a:solidFill>
                  <a:srgbClr val="203E54"/>
                </a:solidFill>
                <a:latin typeface="Hiragino Sans"/>
                <a:ea typeface="Hiragino Sans"/>
                <a:cs typeface="Hiragino Sans"/>
              </a:defRPr>
            </a:defPPr>
            <a:lvl1pPr>
              <a:buNone/>
              <a:defRPr sz="1950" b="0">
                <a:solidFill>
                  <a:srgbClr val="203E54"/>
                </a:solidFill>
                <a:latin typeface="Hiragino Sans"/>
                <a:ea typeface="Hiragino Sans"/>
                <a:cs typeface="Hiragino Sans"/>
              </a:defRPr>
            </a:lvl1pPr>
            <a:lvl2pPr>
              <a:buNone/>
              <a:defRPr sz="1950" b="0">
                <a:solidFill>
                  <a:srgbClr val="203E54"/>
                </a:solidFill>
                <a:latin typeface="Hiragino Sans"/>
                <a:ea typeface="Hiragino Sans"/>
                <a:cs typeface="Hiragino Sans"/>
              </a:defRPr>
            </a:lvl2pPr>
            <a:lvl3pPr>
              <a:buNone/>
              <a:defRPr sz="1950" b="0">
                <a:solidFill>
                  <a:srgbClr val="203E54"/>
                </a:solidFill>
                <a:latin typeface="Hiragino Sans"/>
                <a:ea typeface="Hiragino Sans"/>
                <a:cs typeface="Hiragino Sans"/>
              </a:defRPr>
            </a:lvl3pPr>
            <a:lvl4pPr>
              <a:buNone/>
              <a:defRPr sz="1950" b="0">
                <a:solidFill>
                  <a:srgbClr val="203E54"/>
                </a:solidFill>
                <a:latin typeface="Hiragino Sans"/>
                <a:ea typeface="Hiragino Sans"/>
                <a:cs typeface="Hiragino Sans"/>
              </a:defRPr>
            </a:lvl4pPr>
            <a:lvl5pPr>
              <a:buNone/>
              <a:defRPr sz="1950" b="0">
                <a:solidFill>
                  <a:srgbClr val="203E54"/>
                </a:solidFill>
                <a:latin typeface="Hiragino Sans"/>
                <a:ea typeface="Hiragino Sans"/>
                <a:cs typeface="Hiragino Sans"/>
              </a:defRPr>
            </a:lvl5pPr>
            <a:lvl6pPr>
              <a:buNone/>
              <a:defRPr sz="1950" b="0">
                <a:solidFill>
                  <a:srgbClr val="203E54"/>
                </a:solidFill>
                <a:latin typeface="Hiragino Sans"/>
                <a:ea typeface="Hiragino Sans"/>
                <a:cs typeface="Hiragino Sans"/>
              </a:defRPr>
            </a:lvl6pPr>
            <a:lvl7pPr>
              <a:buNone/>
              <a:defRPr sz="1950" b="0">
                <a:solidFill>
                  <a:srgbClr val="203E54"/>
                </a:solidFill>
                <a:latin typeface="Hiragino Sans"/>
                <a:ea typeface="Hiragino Sans"/>
                <a:cs typeface="Hiragino Sans"/>
              </a:defRPr>
            </a:lvl7pPr>
            <a:lvl8pPr>
              <a:buNone/>
              <a:defRPr sz="1950" b="0">
                <a:solidFill>
                  <a:srgbClr val="203E54"/>
                </a:solidFill>
                <a:latin typeface="Hiragino Sans"/>
                <a:ea typeface="Hiragino Sans"/>
                <a:cs typeface="Hiragino Sans"/>
              </a:defRPr>
            </a:lvl8pPr>
            <a:lvl9pPr>
              <a:buNone/>
              <a:defRPr sz="1950" b="0">
                <a:solidFill>
                  <a:srgbClr val="203E54"/>
                </a:solidFill>
                <a:latin typeface="Hiragino Sans"/>
                <a:ea typeface="Hiragino Sans"/>
                <a:cs typeface="Hiragino Sans"/>
              </a:defRPr>
            </a:lvl9pPr>
          </a:lstStyle>
          <a:p xmlns:a="http://schemas.openxmlformats.org/drawingml/2006/main">
            <a:pPr>
              <a:buNone/>
              <a:defRPr sz="1950" b="0">
                <a:solidFill>
                  <a:srgbClr val="203E54"/>
                </a:solidFill>
                <a:latin typeface="Hiragino Sans"/>
                <a:ea typeface="Hiragino Sans"/>
                <a:cs typeface="Hiragino Sans"/>
              </a:defRPr>
            </a:pPr>
            <a:r>
              <a:rPr sz="1950" b="0">
                <a:solidFill>
                  <a:srgbClr val="203E54"/>
                </a:solidFill>
                <a:latin typeface="Hiragino Sans"/>
                <a:ea typeface="Hiragino Sans"/>
                <a:cs typeface="Hiragino Sans"/>
              </a:rPr>
              <a:t>CodexはOpenAI、Claude CodeはAnthropicが提供するAIです。</a:t>
            </a:r>
          </a:p>
          <a:p xmlns:a="http://schemas.openxmlformats.org/drawingml/2006/main">
            <a:pPr>
              <a:buNone/>
              <a:defRPr sz="1950" b="0">
                <a:solidFill>
                  <a:srgbClr val="203E54"/>
                </a:solidFill>
                <a:latin typeface="Hiragino Sans"/>
                <a:ea typeface="Hiragino Sans"/>
                <a:cs typeface="Hiragino Sans"/>
              </a:defRPr>
            </a:pPr>
            <a:r>
              <a:rPr sz="1950" b="0">
                <a:solidFill>
                  <a:srgbClr val="203E54"/>
                </a:solidFill>
                <a:latin typeface="Hiragino Sans"/>
                <a:ea typeface="Hiragino Sans"/>
                <a:cs typeface="Hiragino Sans"/>
              </a:rPr>
              <a:t>コピー用ページで用意した依頼文を、AIの入力欄へ貼って作業を頼みます。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8F2688D5-647E-4CF6-9005-86D817BA58C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3371850"/>
            <a:ext cx="1095375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ctr"/>
          <a:lstStyle xmlns:a="http://schemas.openxmlformats.org/drawingml/2006/main">
            <a:defPPr>
              <a:defRPr sz="2025" b="1">
                <a:solidFill>
                  <a:srgbClr val="176995"/>
                </a:solidFill>
                <a:latin typeface="Hiragino Sans"/>
                <a:ea typeface="Hiragino Sans"/>
                <a:cs typeface="Hiragino Sans"/>
              </a:defRPr>
            </a:defPPr>
            <a:lvl1pPr>
              <a:buNone/>
              <a:defRPr sz="2025" b="1">
                <a:solidFill>
                  <a:srgbClr val="176995"/>
                </a:solidFill>
                <a:latin typeface="Hiragino Sans"/>
                <a:ea typeface="Hiragino Sans"/>
                <a:cs typeface="Hiragino Sans"/>
              </a:defRPr>
            </a:lvl1pPr>
            <a:lvl2pPr>
              <a:buNone/>
              <a:defRPr sz="2025" b="1">
                <a:solidFill>
                  <a:srgbClr val="176995"/>
                </a:solidFill>
                <a:latin typeface="Hiragino Sans"/>
                <a:ea typeface="Hiragino Sans"/>
                <a:cs typeface="Hiragino Sans"/>
              </a:defRPr>
            </a:lvl2pPr>
            <a:lvl3pPr>
              <a:buNone/>
              <a:defRPr sz="2025" b="1">
                <a:solidFill>
                  <a:srgbClr val="176995"/>
                </a:solidFill>
                <a:latin typeface="Hiragino Sans"/>
                <a:ea typeface="Hiragino Sans"/>
                <a:cs typeface="Hiragino Sans"/>
              </a:defRPr>
            </a:lvl3pPr>
            <a:lvl4pPr>
              <a:buNone/>
              <a:defRPr sz="2025" b="1">
                <a:solidFill>
                  <a:srgbClr val="176995"/>
                </a:solidFill>
                <a:latin typeface="Hiragino Sans"/>
                <a:ea typeface="Hiragino Sans"/>
                <a:cs typeface="Hiragino Sans"/>
              </a:defRPr>
            </a:lvl4pPr>
            <a:lvl5pPr>
              <a:buNone/>
              <a:defRPr sz="2025" b="1">
                <a:solidFill>
                  <a:srgbClr val="176995"/>
                </a:solidFill>
                <a:latin typeface="Hiragino Sans"/>
                <a:ea typeface="Hiragino Sans"/>
                <a:cs typeface="Hiragino Sans"/>
              </a:defRPr>
            </a:lvl5pPr>
            <a:lvl6pPr>
              <a:buNone/>
              <a:defRPr sz="2025" b="1">
                <a:solidFill>
                  <a:srgbClr val="176995"/>
                </a:solidFill>
                <a:latin typeface="Hiragino Sans"/>
                <a:ea typeface="Hiragino Sans"/>
                <a:cs typeface="Hiragino Sans"/>
              </a:defRPr>
            </a:lvl6pPr>
            <a:lvl7pPr>
              <a:buNone/>
              <a:defRPr sz="2025" b="1">
                <a:solidFill>
                  <a:srgbClr val="176995"/>
                </a:solidFill>
                <a:latin typeface="Hiragino Sans"/>
                <a:ea typeface="Hiragino Sans"/>
                <a:cs typeface="Hiragino Sans"/>
              </a:defRPr>
            </a:lvl7pPr>
            <a:lvl8pPr>
              <a:buNone/>
              <a:defRPr sz="2025" b="1">
                <a:solidFill>
                  <a:srgbClr val="176995"/>
                </a:solidFill>
                <a:latin typeface="Hiragino Sans"/>
                <a:ea typeface="Hiragino Sans"/>
                <a:cs typeface="Hiragino Sans"/>
              </a:defRPr>
            </a:lvl8pPr>
            <a:lvl9pPr>
              <a:buNone/>
              <a:defRPr sz="2025" b="1">
                <a:solidFill>
                  <a:srgbClr val="176995"/>
                </a:solidFill>
                <a:latin typeface="Hiragino Sans"/>
                <a:ea typeface="Hiragino Sans"/>
                <a:cs typeface="Hiragino Sans"/>
              </a:defRPr>
            </a:lvl9pPr>
          </a:lstStyle>
          <a:p xmlns:a="http://schemas.openxmlformats.org/drawingml/2006/main">
            <a:pPr>
              <a:buNone/>
              <a:defRPr sz="2025" b="1">
                <a:solidFill>
                  <a:srgbClr val="176995"/>
                </a:solidFill>
                <a:latin typeface="Hiragino Sans"/>
                <a:ea typeface="Hiragino Sans"/>
                <a:cs typeface="Hiragino Sans"/>
              </a:defRPr>
            </a:pPr>
            <a:r>
              <a:rPr sz="2025" b="1">
                <a:solidFill>
                  <a:srgbClr val="176995"/>
                </a:solidFill>
                <a:latin typeface="Hiragino Sans"/>
                <a:ea typeface="Hiragino Sans"/>
                <a:cs typeface="Hiragino Sans"/>
              </a:rPr>
              <a:t>初めて使う方の準備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4936B741-B929-45E2-89A5-DDF59E24F34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3905250"/>
            <a:ext cx="11001375" cy="1028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ctr"/>
          <a:lstStyle xmlns:a="http://schemas.openxmlformats.org/drawingml/2006/main">
            <a:defPPr>
              <a:defRPr sz="1875" b="0">
                <a:solidFill>
                  <a:srgbClr val="203E54"/>
                </a:solidFill>
                <a:latin typeface="Hiragino Sans"/>
                <a:ea typeface="Hiragino Sans"/>
                <a:cs typeface="Hiragino Sans"/>
              </a:defRPr>
            </a:defPPr>
            <a:lvl1pPr>
              <a:buNone/>
              <a:defRPr sz="1875" b="0">
                <a:solidFill>
                  <a:srgbClr val="203E54"/>
                </a:solidFill>
                <a:latin typeface="Hiragino Sans"/>
                <a:ea typeface="Hiragino Sans"/>
                <a:cs typeface="Hiragino Sans"/>
              </a:defRPr>
            </a:lvl1pPr>
            <a:lvl2pPr>
              <a:buNone/>
              <a:defRPr sz="1875" b="0">
                <a:solidFill>
                  <a:srgbClr val="203E54"/>
                </a:solidFill>
                <a:latin typeface="Hiragino Sans"/>
                <a:ea typeface="Hiragino Sans"/>
                <a:cs typeface="Hiragino Sans"/>
              </a:defRPr>
            </a:lvl2pPr>
            <a:lvl3pPr>
              <a:buNone/>
              <a:defRPr sz="1875" b="0">
                <a:solidFill>
                  <a:srgbClr val="203E54"/>
                </a:solidFill>
                <a:latin typeface="Hiragino Sans"/>
                <a:ea typeface="Hiragino Sans"/>
                <a:cs typeface="Hiragino Sans"/>
              </a:defRPr>
            </a:lvl3pPr>
            <a:lvl4pPr>
              <a:buNone/>
              <a:defRPr sz="1875" b="0">
                <a:solidFill>
                  <a:srgbClr val="203E54"/>
                </a:solidFill>
                <a:latin typeface="Hiragino Sans"/>
                <a:ea typeface="Hiragino Sans"/>
                <a:cs typeface="Hiragino Sans"/>
              </a:defRPr>
            </a:lvl4pPr>
            <a:lvl5pPr>
              <a:buNone/>
              <a:defRPr sz="1875" b="0">
                <a:solidFill>
                  <a:srgbClr val="203E54"/>
                </a:solidFill>
                <a:latin typeface="Hiragino Sans"/>
                <a:ea typeface="Hiragino Sans"/>
                <a:cs typeface="Hiragino Sans"/>
              </a:defRPr>
            </a:lvl5pPr>
            <a:lvl6pPr>
              <a:buNone/>
              <a:defRPr sz="1875" b="0">
                <a:solidFill>
                  <a:srgbClr val="203E54"/>
                </a:solidFill>
                <a:latin typeface="Hiragino Sans"/>
                <a:ea typeface="Hiragino Sans"/>
                <a:cs typeface="Hiragino Sans"/>
              </a:defRPr>
            </a:lvl6pPr>
            <a:lvl7pPr>
              <a:buNone/>
              <a:defRPr sz="1875" b="0">
                <a:solidFill>
                  <a:srgbClr val="203E54"/>
                </a:solidFill>
                <a:latin typeface="Hiragino Sans"/>
                <a:ea typeface="Hiragino Sans"/>
                <a:cs typeface="Hiragino Sans"/>
              </a:defRPr>
            </a:lvl7pPr>
            <a:lvl8pPr>
              <a:buNone/>
              <a:defRPr sz="1875" b="0">
                <a:solidFill>
                  <a:srgbClr val="203E54"/>
                </a:solidFill>
                <a:latin typeface="Hiragino Sans"/>
                <a:ea typeface="Hiragino Sans"/>
                <a:cs typeface="Hiragino Sans"/>
              </a:defRPr>
            </a:lvl8pPr>
            <a:lvl9pPr>
              <a:buNone/>
              <a:defRPr sz="1875" b="0">
                <a:solidFill>
                  <a:srgbClr val="203E54"/>
                </a:solidFill>
                <a:latin typeface="Hiragino Sans"/>
                <a:ea typeface="Hiragino Sans"/>
                <a:cs typeface="Hiragino Sans"/>
              </a:defRPr>
            </a:lvl9pPr>
          </a:lstStyle>
          <a:p xmlns:a="http://schemas.openxmlformats.org/drawingml/2006/main">
            <a:pPr>
              <a:buNone/>
              <a:defRPr sz="1875" b="0">
                <a:solidFill>
                  <a:srgbClr val="203E54"/>
                </a:solidFill>
                <a:latin typeface="Hiragino Sans"/>
                <a:ea typeface="Hiragino Sans"/>
                <a:cs typeface="Hiragino Sans"/>
              </a:defRPr>
            </a:pPr>
            <a:r>
              <a:rPr sz="1875" b="0">
                <a:solidFill>
                  <a:srgbClr val="203E54"/>
                </a:solidFill>
                <a:latin typeface="Hiragino Sans"/>
                <a:ea typeface="Hiragino Sans"/>
                <a:cs typeface="Hiragino Sans"/>
              </a:rPr>
              <a:t>公式案内で、使えるパソコン・アカウント・必要な契約を確認します。</a:t>
            </a:r>
          </a:p>
          <a:p xmlns:a="http://schemas.openxmlformats.org/drawingml/2006/main">
            <a:pPr>
              <a:buNone/>
              <a:defRPr sz="1875" b="0">
                <a:solidFill>
                  <a:srgbClr val="203E54"/>
                </a:solidFill>
                <a:latin typeface="Hiragino Sans"/>
                <a:ea typeface="Hiragino Sans"/>
                <a:cs typeface="Hiragino Sans"/>
              </a:defRPr>
            </a:pPr>
            <a:r>
              <a:rPr sz="1875" b="0">
                <a:solidFill>
                  <a:srgbClr val="203E54"/>
                </a:solidFill>
                <a:latin typeface="Hiragino Sans"/>
                <a:ea typeface="Hiragino Sans"/>
                <a:cs typeface="Hiragino Sans"/>
              </a:rPr>
              <a:t>アプリを入れてログインし、次のページの手順で入力欄を開きます。</a:t>
            </a:r>
          </a:p>
          <a:p xmlns:a="http://schemas.openxmlformats.org/drawingml/2006/main">
            <a:pPr>
              <a:buNone/>
              <a:defRPr sz="1875" b="0">
                <a:solidFill>
                  <a:srgbClr val="203E54"/>
                </a:solidFill>
                <a:latin typeface="Hiragino Sans"/>
                <a:ea typeface="Hiragino Sans"/>
                <a:cs typeface="Hiragino Sans"/>
              </a:defRPr>
            </a:pPr>
            <a:r>
              <a:rPr sz="1875" b="0">
                <a:solidFill>
                  <a:srgbClr val="203E54"/>
                </a:solidFill>
                <a:latin typeface="Hiragino Sans"/>
                <a:ea typeface="Hiragino Sans"/>
                <a:cs typeface="Hiragino Sans"/>
              </a:rPr>
              <a:t>資料と依頼文は無料です。AIサービスの契約・料金は別に確認してください。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46F32F01-3B73-4ED6-B003-1C3A1BD012E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5248275"/>
            <a:ext cx="108585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ctr"/>
          <a:lstStyle xmlns:a="http://schemas.openxmlformats.org/drawingml/2006/main">
            <a:defPPr>
              <a:defRPr sz="1650" b="0">
                <a:solidFill>
                  <a:srgbClr val="176995"/>
                </a:solidFill>
                <a:latin typeface="Hiragino Sans"/>
                <a:ea typeface="Hiragino Sans"/>
                <a:cs typeface="Hiragino Sans"/>
              </a:defRPr>
            </a:defPPr>
            <a:lvl1pPr>
              <a:buNone/>
              <a:defRPr sz="1650" b="0">
                <a:solidFill>
                  <a:srgbClr val="176995"/>
                </a:solidFill>
                <a:latin typeface="Hiragino Sans"/>
                <a:ea typeface="Hiragino Sans"/>
                <a:cs typeface="Hiragino Sans"/>
              </a:defRPr>
            </a:lvl1pPr>
            <a:lvl2pPr>
              <a:buNone/>
              <a:defRPr sz="1650" b="0">
                <a:solidFill>
                  <a:srgbClr val="176995"/>
                </a:solidFill>
                <a:latin typeface="Hiragino Sans"/>
                <a:ea typeface="Hiragino Sans"/>
                <a:cs typeface="Hiragino Sans"/>
              </a:defRPr>
            </a:lvl2pPr>
            <a:lvl3pPr>
              <a:buNone/>
              <a:defRPr sz="1650" b="0">
                <a:solidFill>
                  <a:srgbClr val="176995"/>
                </a:solidFill>
                <a:latin typeface="Hiragino Sans"/>
                <a:ea typeface="Hiragino Sans"/>
                <a:cs typeface="Hiragino Sans"/>
              </a:defRPr>
            </a:lvl3pPr>
            <a:lvl4pPr>
              <a:buNone/>
              <a:defRPr sz="1650" b="0">
                <a:solidFill>
                  <a:srgbClr val="176995"/>
                </a:solidFill>
                <a:latin typeface="Hiragino Sans"/>
                <a:ea typeface="Hiragino Sans"/>
                <a:cs typeface="Hiragino Sans"/>
              </a:defRPr>
            </a:lvl4pPr>
            <a:lvl5pPr>
              <a:buNone/>
              <a:defRPr sz="1650" b="0">
                <a:solidFill>
                  <a:srgbClr val="176995"/>
                </a:solidFill>
                <a:latin typeface="Hiragino Sans"/>
                <a:ea typeface="Hiragino Sans"/>
                <a:cs typeface="Hiragino Sans"/>
              </a:defRPr>
            </a:lvl5pPr>
            <a:lvl6pPr>
              <a:buNone/>
              <a:defRPr sz="1650" b="0">
                <a:solidFill>
                  <a:srgbClr val="176995"/>
                </a:solidFill>
                <a:latin typeface="Hiragino Sans"/>
                <a:ea typeface="Hiragino Sans"/>
                <a:cs typeface="Hiragino Sans"/>
              </a:defRPr>
            </a:lvl6pPr>
            <a:lvl7pPr>
              <a:buNone/>
              <a:defRPr sz="1650" b="0">
                <a:solidFill>
                  <a:srgbClr val="176995"/>
                </a:solidFill>
                <a:latin typeface="Hiragino Sans"/>
                <a:ea typeface="Hiragino Sans"/>
                <a:cs typeface="Hiragino Sans"/>
              </a:defRPr>
            </a:lvl7pPr>
            <a:lvl8pPr>
              <a:buNone/>
              <a:defRPr sz="1650" b="0">
                <a:solidFill>
                  <a:srgbClr val="176995"/>
                </a:solidFill>
                <a:latin typeface="Hiragino Sans"/>
                <a:ea typeface="Hiragino Sans"/>
                <a:cs typeface="Hiragino Sans"/>
              </a:defRPr>
            </a:lvl8pPr>
            <a:lvl9pPr>
              <a:buNone/>
              <a:defRPr sz="1650" b="0">
                <a:solidFill>
                  <a:srgbClr val="176995"/>
                </a:solidFill>
                <a:latin typeface="Hiragino Sans"/>
                <a:ea typeface="Hiragino Sans"/>
                <a:cs typeface="Hiragino Sans"/>
              </a:defRPr>
            </a:lvl9pPr>
          </a:lstStyle>
          <a:p xmlns:a="http://schemas.openxmlformats.org/drawingml/2006/main">
            <a:pPr>
              <a:buNone/>
              <a:defRPr sz="1650" b="0">
                <a:solidFill>
                  <a:srgbClr val="176995"/>
                </a:solidFill>
                <a:latin typeface="Hiragino Sans"/>
                <a:ea typeface="Hiragino Sans"/>
                <a:cs typeface="Hiragino Sans"/>
              </a:defRPr>
            </a:pPr>
            <a:r>
              <a:rPr sz="1650" b="0">
                <a:solidFill>
                  <a:srgbClr val="176995"/>
                </a:solidFill>
                <a:latin typeface="Hiragino Sans"/>
                <a:ea typeface="Hiragino Sans"/>
                <a:cs typeface="Hiragino Sans"/>
                <a:hlinkClick xmlns:r="http://schemas.openxmlformats.org/officeDocument/2006/relationships" r:id="R1f93d7afacbf46a0"/>
              </a:rPr>
              <a:t>入手・ログイン・契約の確認先を開く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A247392D-B6E3-416E-99CA-FE2C9723CD1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2450" y="5905500"/>
            <a:ext cx="11049000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C7DAE8"/>
          </a:solidFill>
          <a:ln xmlns:a="http://schemas.openxmlformats.org/drawingml/2006/main" w="0">
            <a:noFill/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5542E458-27FA-48BB-A549-56C2F5781CE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6019800"/>
            <a:ext cx="110490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ctr"/>
          <a:lstStyle xmlns:a="http://schemas.openxmlformats.org/drawingml/2006/main">
            <a:defPPr>
              <a:defRPr sz="1575" b="1">
                <a:solidFill>
                  <a:srgbClr val="176995"/>
                </a:solidFill>
                <a:latin typeface="Hiragino Sans"/>
                <a:ea typeface="Hiragino Sans"/>
                <a:cs typeface="Hiragino Sans"/>
              </a:defRPr>
            </a:defPPr>
            <a:lvl1pPr>
              <a:buNone/>
              <a:defRPr sz="1575" b="1">
                <a:solidFill>
                  <a:srgbClr val="176995"/>
                </a:solidFill>
                <a:latin typeface="Hiragino Sans"/>
                <a:ea typeface="Hiragino Sans"/>
                <a:cs typeface="Hiragino Sans"/>
              </a:defRPr>
            </a:lvl1pPr>
            <a:lvl2pPr>
              <a:buNone/>
              <a:defRPr sz="1575" b="1">
                <a:solidFill>
                  <a:srgbClr val="176995"/>
                </a:solidFill>
                <a:latin typeface="Hiragino Sans"/>
                <a:ea typeface="Hiragino Sans"/>
                <a:cs typeface="Hiragino Sans"/>
              </a:defRPr>
            </a:lvl2pPr>
            <a:lvl3pPr>
              <a:buNone/>
              <a:defRPr sz="1575" b="1">
                <a:solidFill>
                  <a:srgbClr val="176995"/>
                </a:solidFill>
                <a:latin typeface="Hiragino Sans"/>
                <a:ea typeface="Hiragino Sans"/>
                <a:cs typeface="Hiragino Sans"/>
              </a:defRPr>
            </a:lvl3pPr>
            <a:lvl4pPr>
              <a:buNone/>
              <a:defRPr sz="1575" b="1">
                <a:solidFill>
                  <a:srgbClr val="176995"/>
                </a:solidFill>
                <a:latin typeface="Hiragino Sans"/>
                <a:ea typeface="Hiragino Sans"/>
                <a:cs typeface="Hiragino Sans"/>
              </a:defRPr>
            </a:lvl4pPr>
            <a:lvl5pPr>
              <a:buNone/>
              <a:defRPr sz="1575" b="1">
                <a:solidFill>
                  <a:srgbClr val="176995"/>
                </a:solidFill>
                <a:latin typeface="Hiragino Sans"/>
                <a:ea typeface="Hiragino Sans"/>
                <a:cs typeface="Hiragino Sans"/>
              </a:defRPr>
            </a:lvl5pPr>
            <a:lvl6pPr>
              <a:buNone/>
              <a:defRPr sz="1575" b="1">
                <a:solidFill>
                  <a:srgbClr val="176995"/>
                </a:solidFill>
                <a:latin typeface="Hiragino Sans"/>
                <a:ea typeface="Hiragino Sans"/>
                <a:cs typeface="Hiragino Sans"/>
              </a:defRPr>
            </a:lvl6pPr>
            <a:lvl7pPr>
              <a:buNone/>
              <a:defRPr sz="1575" b="1">
                <a:solidFill>
                  <a:srgbClr val="176995"/>
                </a:solidFill>
                <a:latin typeface="Hiragino Sans"/>
                <a:ea typeface="Hiragino Sans"/>
                <a:cs typeface="Hiragino Sans"/>
              </a:defRPr>
            </a:lvl7pPr>
            <a:lvl8pPr>
              <a:buNone/>
              <a:defRPr sz="1575" b="1">
                <a:solidFill>
                  <a:srgbClr val="176995"/>
                </a:solidFill>
                <a:latin typeface="Hiragino Sans"/>
                <a:ea typeface="Hiragino Sans"/>
                <a:cs typeface="Hiragino Sans"/>
              </a:defRPr>
            </a:lvl8pPr>
            <a:lvl9pPr>
              <a:buNone/>
              <a:defRPr sz="1575" b="1">
                <a:solidFill>
                  <a:srgbClr val="176995"/>
                </a:solidFill>
                <a:latin typeface="Hiragino Sans"/>
                <a:ea typeface="Hiragino Sans"/>
                <a:cs typeface="Hiragino Sans"/>
              </a:defRPr>
            </a:lvl9pPr>
          </a:lstStyle>
          <a:p xmlns:a="http://schemas.openxmlformats.org/drawingml/2006/main">
            <a:pPr>
              <a:buNone/>
              <a:defRPr sz="1575" b="1">
                <a:solidFill>
                  <a:srgbClr val="176995"/>
                </a:solidFill>
                <a:latin typeface="Hiragino Sans"/>
                <a:ea typeface="Hiragino Sans"/>
                <a:cs typeface="Hiragino Sans"/>
              </a:defRPr>
            </a:pPr>
            <a:r>
              <a:rPr sz="1575" b="1">
                <a:solidFill>
                  <a:srgbClr val="176995"/>
                </a:solidFill>
                <a:latin typeface="Hiragino Sans"/>
                <a:ea typeface="Hiragino Sans"/>
                <a:cs typeface="Hiragino Sans"/>
              </a:rPr>
              <a:t>準備ページにも同じ手順があります。入力欄を開けたら4ページへ進んでください。</a:t>
            </a:r>
          </a:p>
        </p:txBody>
      </p:sp>
    </p:spTree>
    <p:extLst>
      <p:ext uri="{BB962C8B-B14F-4D97-AF65-F5344CB8AC3E}">
        <p14:creationId xmlns:p14="http://schemas.microsoft.com/office/powerpoint/2010/main" val="1655859467"/>
      </p:ext>
    </p:extLst>
  </p:cSld>
</p:sld>
</file>

<file path=ppt/slides/slide3.xml><?xml version="1.0" encoding="utf-8"?>
<p:sld xmlns:p="http://schemas.openxmlformats.org/presentationml/2006/main">
  <p:cSld>
    <p:bg>
      <p:bgPr>
        <a:gradFill xmlns:a="http://schemas.openxmlformats.org/drawingml/2006/main">
          <a:gsLst>
            <a:gs pos="0">
              <a:srgbClr val="FCFDFE"/>
            </a:gs>
            <a:gs pos="72000">
              <a:srgbClr val="F1F7FC"/>
            </a:gs>
            <a:gs pos="100000">
              <a:srgbClr val="E3F0F9"/>
            </a:gs>
          </a:gsLst>
          <a:lin ang="1500000"/>
        </a:gra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26EAEDF4-52BA-46BB-885B-F4B3CE65338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400050"/>
            <a:ext cx="11144250" cy="609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ctr"/>
          <a:lstStyle xmlns:a="http://schemas.openxmlformats.org/drawingml/2006/main">
            <a:defPPr>
              <a:defRPr sz="2775" b="0">
                <a:solidFill>
                  <a:srgbClr val="203E54"/>
                </a:solidFill>
                <a:latin typeface="Hiragino Mincho ProN"/>
                <a:ea typeface="Hiragino Mincho ProN"/>
                <a:cs typeface="Hiragino Mincho ProN"/>
              </a:defRPr>
            </a:defPPr>
            <a:lvl1pPr>
              <a:buNone/>
              <a:defRPr sz="2775" b="0">
                <a:solidFill>
                  <a:srgbClr val="203E54"/>
                </a:solidFill>
                <a:latin typeface="Hiragino Mincho ProN"/>
                <a:ea typeface="Hiragino Mincho ProN"/>
                <a:cs typeface="Hiragino Mincho ProN"/>
              </a:defRPr>
            </a:lvl1pPr>
            <a:lvl2pPr>
              <a:buNone/>
              <a:defRPr sz="2775" b="0">
                <a:solidFill>
                  <a:srgbClr val="203E54"/>
                </a:solidFill>
                <a:latin typeface="Hiragino Mincho ProN"/>
                <a:ea typeface="Hiragino Mincho ProN"/>
                <a:cs typeface="Hiragino Mincho ProN"/>
              </a:defRPr>
            </a:lvl2pPr>
            <a:lvl3pPr>
              <a:buNone/>
              <a:defRPr sz="2775" b="0">
                <a:solidFill>
                  <a:srgbClr val="203E54"/>
                </a:solidFill>
                <a:latin typeface="Hiragino Mincho ProN"/>
                <a:ea typeface="Hiragino Mincho ProN"/>
                <a:cs typeface="Hiragino Mincho ProN"/>
              </a:defRPr>
            </a:lvl3pPr>
            <a:lvl4pPr>
              <a:buNone/>
              <a:defRPr sz="2775" b="0">
                <a:solidFill>
                  <a:srgbClr val="203E54"/>
                </a:solidFill>
                <a:latin typeface="Hiragino Mincho ProN"/>
                <a:ea typeface="Hiragino Mincho ProN"/>
                <a:cs typeface="Hiragino Mincho ProN"/>
              </a:defRPr>
            </a:lvl4pPr>
            <a:lvl5pPr>
              <a:buNone/>
              <a:defRPr sz="2775" b="0">
                <a:solidFill>
                  <a:srgbClr val="203E54"/>
                </a:solidFill>
                <a:latin typeface="Hiragino Mincho ProN"/>
                <a:ea typeface="Hiragino Mincho ProN"/>
                <a:cs typeface="Hiragino Mincho ProN"/>
              </a:defRPr>
            </a:lvl5pPr>
            <a:lvl6pPr>
              <a:buNone/>
              <a:defRPr sz="2775" b="0">
                <a:solidFill>
                  <a:srgbClr val="203E54"/>
                </a:solidFill>
                <a:latin typeface="Hiragino Mincho ProN"/>
                <a:ea typeface="Hiragino Mincho ProN"/>
                <a:cs typeface="Hiragino Mincho ProN"/>
              </a:defRPr>
            </a:lvl6pPr>
            <a:lvl7pPr>
              <a:buNone/>
              <a:defRPr sz="2775" b="0">
                <a:solidFill>
                  <a:srgbClr val="203E54"/>
                </a:solidFill>
                <a:latin typeface="Hiragino Mincho ProN"/>
                <a:ea typeface="Hiragino Mincho ProN"/>
                <a:cs typeface="Hiragino Mincho ProN"/>
              </a:defRPr>
            </a:lvl7pPr>
            <a:lvl8pPr>
              <a:buNone/>
              <a:defRPr sz="2775" b="0">
                <a:solidFill>
                  <a:srgbClr val="203E54"/>
                </a:solidFill>
                <a:latin typeface="Hiragino Mincho ProN"/>
                <a:ea typeface="Hiragino Mincho ProN"/>
                <a:cs typeface="Hiragino Mincho ProN"/>
              </a:defRPr>
            </a:lvl8pPr>
            <a:lvl9pPr>
              <a:buNone/>
              <a:defRPr sz="2775" b="0">
                <a:solidFill>
                  <a:srgbClr val="203E54"/>
                </a:solidFill>
                <a:latin typeface="Hiragino Mincho ProN"/>
                <a:ea typeface="Hiragino Mincho ProN"/>
                <a:cs typeface="Hiragino Mincho ProN"/>
              </a:defRPr>
            </a:lvl9pPr>
          </a:lstStyle>
          <a:p xmlns:a="http://schemas.openxmlformats.org/drawingml/2006/main">
            <a:pPr>
              <a:buNone/>
              <a:defRPr sz="2775" b="0">
                <a:solidFill>
                  <a:srgbClr val="203E54"/>
                </a:solidFill>
                <a:latin typeface="Hiragino Mincho ProN"/>
                <a:ea typeface="Hiragino Mincho ProN"/>
                <a:cs typeface="Hiragino Mincho ProN"/>
              </a:defRPr>
            </a:pPr>
            <a:r>
              <a:rPr sz="2775" b="0">
                <a:solidFill>
                  <a:srgbClr val="203E54"/>
                </a:solidFill>
                <a:latin typeface="Hiragino Mincho ProN"/>
                <a:ea typeface="Hiragino Mincho ProN"/>
                <a:cs typeface="Hiragino Mincho ProN"/>
              </a:rPr>
              <a:t>AIの入力欄を開く手順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C5DC6A5F-81B0-477A-92FB-8452F55FFBA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2450" y="1104900"/>
            <a:ext cx="1104900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ctr"/>
          <a:lstStyle xmlns:a="http://schemas.openxmlformats.org/drawingml/2006/main">
            <a:defPPr>
              <a:defRPr sz="1725" b="0">
                <a:solidFill>
                  <a:srgbClr val="203E54"/>
                </a:solidFill>
                <a:latin typeface="Hiragino Sans"/>
                <a:ea typeface="Hiragino Sans"/>
                <a:cs typeface="Hiragino Sans"/>
              </a:defRPr>
            </a:defPPr>
            <a:lvl1pPr>
              <a:buNone/>
              <a:defRPr sz="1725" b="0">
                <a:solidFill>
                  <a:srgbClr val="203E54"/>
                </a:solidFill>
                <a:latin typeface="Hiragino Sans"/>
                <a:ea typeface="Hiragino Sans"/>
                <a:cs typeface="Hiragino Sans"/>
              </a:defRPr>
            </a:lvl1pPr>
            <a:lvl2pPr>
              <a:buNone/>
              <a:defRPr sz="1725" b="0">
                <a:solidFill>
                  <a:srgbClr val="203E54"/>
                </a:solidFill>
                <a:latin typeface="Hiragino Sans"/>
                <a:ea typeface="Hiragino Sans"/>
                <a:cs typeface="Hiragino Sans"/>
              </a:defRPr>
            </a:lvl2pPr>
            <a:lvl3pPr>
              <a:buNone/>
              <a:defRPr sz="1725" b="0">
                <a:solidFill>
                  <a:srgbClr val="203E54"/>
                </a:solidFill>
                <a:latin typeface="Hiragino Sans"/>
                <a:ea typeface="Hiragino Sans"/>
                <a:cs typeface="Hiragino Sans"/>
              </a:defRPr>
            </a:lvl3pPr>
            <a:lvl4pPr>
              <a:buNone/>
              <a:defRPr sz="1725" b="0">
                <a:solidFill>
                  <a:srgbClr val="203E54"/>
                </a:solidFill>
                <a:latin typeface="Hiragino Sans"/>
                <a:ea typeface="Hiragino Sans"/>
                <a:cs typeface="Hiragino Sans"/>
              </a:defRPr>
            </a:lvl4pPr>
            <a:lvl5pPr>
              <a:buNone/>
              <a:defRPr sz="1725" b="0">
                <a:solidFill>
                  <a:srgbClr val="203E54"/>
                </a:solidFill>
                <a:latin typeface="Hiragino Sans"/>
                <a:ea typeface="Hiragino Sans"/>
                <a:cs typeface="Hiragino Sans"/>
              </a:defRPr>
            </a:lvl5pPr>
            <a:lvl6pPr>
              <a:buNone/>
              <a:defRPr sz="1725" b="0">
                <a:solidFill>
                  <a:srgbClr val="203E54"/>
                </a:solidFill>
                <a:latin typeface="Hiragino Sans"/>
                <a:ea typeface="Hiragino Sans"/>
                <a:cs typeface="Hiragino Sans"/>
              </a:defRPr>
            </a:lvl6pPr>
            <a:lvl7pPr>
              <a:buNone/>
              <a:defRPr sz="1725" b="0">
                <a:solidFill>
                  <a:srgbClr val="203E54"/>
                </a:solidFill>
                <a:latin typeface="Hiragino Sans"/>
                <a:ea typeface="Hiragino Sans"/>
                <a:cs typeface="Hiragino Sans"/>
              </a:defRPr>
            </a:lvl7pPr>
            <a:lvl8pPr>
              <a:buNone/>
              <a:defRPr sz="1725" b="0">
                <a:solidFill>
                  <a:srgbClr val="203E54"/>
                </a:solidFill>
                <a:latin typeface="Hiragino Sans"/>
                <a:ea typeface="Hiragino Sans"/>
                <a:cs typeface="Hiragino Sans"/>
              </a:defRPr>
            </a:lvl8pPr>
            <a:lvl9pPr>
              <a:buNone/>
              <a:defRPr sz="1725" b="0">
                <a:solidFill>
                  <a:srgbClr val="203E54"/>
                </a:solidFill>
                <a:latin typeface="Hiragino Sans"/>
                <a:ea typeface="Hiragino Sans"/>
                <a:cs typeface="Hiragino Sans"/>
              </a:defRPr>
            </a:lvl9pPr>
          </a:lstStyle>
          <a:p xmlns:a="http://schemas.openxmlformats.org/drawingml/2006/main">
            <a:pPr>
              <a:buNone/>
              <a:defRPr sz="1725" b="0">
                <a:solidFill>
                  <a:srgbClr val="203E54"/>
                </a:solidFill>
                <a:latin typeface="Hiragino Sans"/>
                <a:ea typeface="Hiragino Sans"/>
                <a:cs typeface="Hiragino Sans"/>
              </a:defRPr>
            </a:pPr>
            <a:r>
              <a:rPr sz="1725" b="0">
                <a:solidFill>
                  <a:srgbClr val="203E54"/>
                </a:solidFill>
                <a:latin typeface="Hiragino Sans"/>
                <a:ea typeface="Hiragino Sans"/>
                <a:cs typeface="Hiragino Sans"/>
              </a:rPr>
              <a:t>使うアプリの欄だけを読みます。まだ資料や依頼文は送信しません。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E64391FE-6527-4499-B713-3026A7A04E7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2450" y="6419850"/>
            <a:ext cx="9048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ctr"/>
          <a:lstStyle xmlns:a="http://schemas.openxmlformats.org/drawingml/2006/main">
            <a:defPPr>
              <a:defRPr sz="1050" b="0">
                <a:solidFill>
                  <a:srgbClr val="526C80"/>
                </a:solidFill>
                <a:latin typeface="Hiragino Sans"/>
                <a:ea typeface="Hiragino Sans"/>
                <a:cs typeface="Hiragino Sans"/>
              </a:defRPr>
            </a:defPPr>
            <a:lvl1pPr>
              <a:buNone/>
              <a:defRPr sz="1050" b="0">
                <a:solidFill>
                  <a:srgbClr val="526C80"/>
                </a:solidFill>
                <a:latin typeface="Hiragino Sans"/>
                <a:ea typeface="Hiragino Sans"/>
                <a:cs typeface="Hiragino Sans"/>
              </a:defRPr>
            </a:lvl1pPr>
            <a:lvl2pPr>
              <a:buNone/>
              <a:defRPr sz="1050" b="0">
                <a:solidFill>
                  <a:srgbClr val="526C80"/>
                </a:solidFill>
                <a:latin typeface="Hiragino Sans"/>
                <a:ea typeface="Hiragino Sans"/>
                <a:cs typeface="Hiragino Sans"/>
              </a:defRPr>
            </a:lvl2pPr>
            <a:lvl3pPr>
              <a:buNone/>
              <a:defRPr sz="1050" b="0">
                <a:solidFill>
                  <a:srgbClr val="526C80"/>
                </a:solidFill>
                <a:latin typeface="Hiragino Sans"/>
                <a:ea typeface="Hiragino Sans"/>
                <a:cs typeface="Hiragino Sans"/>
              </a:defRPr>
            </a:lvl3pPr>
            <a:lvl4pPr>
              <a:buNone/>
              <a:defRPr sz="1050" b="0">
                <a:solidFill>
                  <a:srgbClr val="526C80"/>
                </a:solidFill>
                <a:latin typeface="Hiragino Sans"/>
                <a:ea typeface="Hiragino Sans"/>
                <a:cs typeface="Hiragino Sans"/>
              </a:defRPr>
            </a:lvl4pPr>
            <a:lvl5pPr>
              <a:buNone/>
              <a:defRPr sz="1050" b="0">
                <a:solidFill>
                  <a:srgbClr val="526C80"/>
                </a:solidFill>
                <a:latin typeface="Hiragino Sans"/>
                <a:ea typeface="Hiragino Sans"/>
                <a:cs typeface="Hiragino Sans"/>
              </a:defRPr>
            </a:lvl5pPr>
            <a:lvl6pPr>
              <a:buNone/>
              <a:defRPr sz="1050" b="0">
                <a:solidFill>
                  <a:srgbClr val="526C80"/>
                </a:solidFill>
                <a:latin typeface="Hiragino Sans"/>
                <a:ea typeface="Hiragino Sans"/>
                <a:cs typeface="Hiragino Sans"/>
              </a:defRPr>
            </a:lvl6pPr>
            <a:lvl7pPr>
              <a:buNone/>
              <a:defRPr sz="1050" b="0">
                <a:solidFill>
                  <a:srgbClr val="526C80"/>
                </a:solidFill>
                <a:latin typeface="Hiragino Sans"/>
                <a:ea typeface="Hiragino Sans"/>
                <a:cs typeface="Hiragino Sans"/>
              </a:defRPr>
            </a:lvl7pPr>
            <a:lvl8pPr>
              <a:buNone/>
              <a:defRPr sz="1050" b="0">
                <a:solidFill>
                  <a:srgbClr val="526C80"/>
                </a:solidFill>
                <a:latin typeface="Hiragino Sans"/>
                <a:ea typeface="Hiragino Sans"/>
                <a:cs typeface="Hiragino Sans"/>
              </a:defRPr>
            </a:lvl8pPr>
            <a:lvl9pPr>
              <a:buNone/>
              <a:defRPr sz="1050" b="0">
                <a:solidFill>
                  <a:srgbClr val="526C80"/>
                </a:solidFill>
                <a:latin typeface="Hiragino Sans"/>
                <a:ea typeface="Hiragino Sans"/>
                <a:cs typeface="Hiragino Sans"/>
              </a:defRPr>
            </a:lvl9pPr>
          </a:lstStyle>
          <a:p xmlns:a="http://schemas.openxmlformats.org/drawingml/2006/main">
            <a:pPr>
              <a:buNone/>
              <a:defRPr sz="1050" b="0">
                <a:solidFill>
                  <a:srgbClr val="526C80"/>
                </a:solidFill>
                <a:latin typeface="Hiragino Sans"/>
                <a:ea typeface="Hiragino Sans"/>
                <a:cs typeface="Hiragino Sans"/>
              </a:defRPr>
            </a:pPr>
            <a:r>
              <a:rPr sz="1050" b="0">
                <a:solidFill>
                  <a:srgbClr val="526C80"/>
                </a:solidFill>
                <a:latin typeface="Hiragino Sans"/>
                <a:ea typeface="Hiragino Sans"/>
                <a:cs typeface="Hiragino Sans"/>
              </a:rPr>
              <a:t>AI採用スタートキット  ·  2026.10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274A0C00-F182-4784-95B2-89184E4782C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63250" y="6419850"/>
            <a:ext cx="9525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ctr"/>
          <a:lstStyle xmlns:a="http://schemas.openxmlformats.org/drawingml/2006/main">
            <a:defPPr>
              <a:defRPr sz="1200" b="0">
                <a:solidFill>
                  <a:srgbClr val="526C80"/>
                </a:solidFill>
                <a:latin typeface="Hiragino Sans"/>
                <a:ea typeface="Hiragino Sans"/>
                <a:cs typeface="Hiragino Sans"/>
              </a:defRPr>
            </a:defPPr>
            <a:lvl1pPr>
              <a:buNone/>
              <a:defRPr sz="1200" b="0">
                <a:solidFill>
                  <a:srgbClr val="526C80"/>
                </a:solidFill>
                <a:latin typeface="Hiragino Sans"/>
                <a:ea typeface="Hiragino Sans"/>
                <a:cs typeface="Hiragino Sans"/>
              </a:defRPr>
            </a:lvl1pPr>
            <a:lvl2pPr>
              <a:buNone/>
              <a:defRPr sz="1200" b="0">
                <a:solidFill>
                  <a:srgbClr val="526C80"/>
                </a:solidFill>
                <a:latin typeface="Hiragino Sans"/>
                <a:ea typeface="Hiragino Sans"/>
                <a:cs typeface="Hiragino Sans"/>
              </a:defRPr>
            </a:lvl2pPr>
            <a:lvl3pPr>
              <a:buNone/>
              <a:defRPr sz="1200" b="0">
                <a:solidFill>
                  <a:srgbClr val="526C80"/>
                </a:solidFill>
                <a:latin typeface="Hiragino Sans"/>
                <a:ea typeface="Hiragino Sans"/>
                <a:cs typeface="Hiragino Sans"/>
              </a:defRPr>
            </a:lvl3pPr>
            <a:lvl4pPr>
              <a:buNone/>
              <a:defRPr sz="1200" b="0">
                <a:solidFill>
                  <a:srgbClr val="526C80"/>
                </a:solidFill>
                <a:latin typeface="Hiragino Sans"/>
                <a:ea typeface="Hiragino Sans"/>
                <a:cs typeface="Hiragino Sans"/>
              </a:defRPr>
            </a:lvl4pPr>
            <a:lvl5pPr>
              <a:buNone/>
              <a:defRPr sz="1200" b="0">
                <a:solidFill>
                  <a:srgbClr val="526C80"/>
                </a:solidFill>
                <a:latin typeface="Hiragino Sans"/>
                <a:ea typeface="Hiragino Sans"/>
                <a:cs typeface="Hiragino Sans"/>
              </a:defRPr>
            </a:lvl5pPr>
            <a:lvl6pPr>
              <a:buNone/>
              <a:defRPr sz="1200" b="0">
                <a:solidFill>
                  <a:srgbClr val="526C80"/>
                </a:solidFill>
                <a:latin typeface="Hiragino Sans"/>
                <a:ea typeface="Hiragino Sans"/>
                <a:cs typeface="Hiragino Sans"/>
              </a:defRPr>
            </a:lvl6pPr>
            <a:lvl7pPr>
              <a:buNone/>
              <a:defRPr sz="1200" b="0">
                <a:solidFill>
                  <a:srgbClr val="526C80"/>
                </a:solidFill>
                <a:latin typeface="Hiragino Sans"/>
                <a:ea typeface="Hiragino Sans"/>
                <a:cs typeface="Hiragino Sans"/>
              </a:defRPr>
            </a:lvl7pPr>
            <a:lvl8pPr>
              <a:buNone/>
              <a:defRPr sz="1200" b="0">
                <a:solidFill>
                  <a:srgbClr val="526C80"/>
                </a:solidFill>
                <a:latin typeface="Hiragino Sans"/>
                <a:ea typeface="Hiragino Sans"/>
                <a:cs typeface="Hiragino Sans"/>
              </a:defRPr>
            </a:lvl8pPr>
            <a:lvl9pPr>
              <a:buNone/>
              <a:defRPr sz="1200" b="0">
                <a:solidFill>
                  <a:srgbClr val="526C80"/>
                </a:solidFill>
                <a:latin typeface="Hiragino Sans"/>
                <a:ea typeface="Hiragino Sans"/>
                <a:cs typeface="Hiragino Sans"/>
              </a:defRPr>
            </a:lvl9pPr>
          </a:lstStyle>
          <a:p xmlns:a="http://schemas.openxmlformats.org/drawingml/2006/main">
            <a:pPr>
              <a:buNone/>
              <a:defRPr sz="1200" b="0">
                <a:solidFill>
                  <a:srgbClr val="526C80"/>
                </a:solidFill>
                <a:latin typeface="Hiragino Sans"/>
                <a:ea typeface="Hiragino Sans"/>
                <a:cs typeface="Hiragino Sans"/>
              </a:defRPr>
            </a:pPr>
            <a:r>
              <a:rPr sz="1200" b="0">
                <a:solidFill>
                  <a:srgbClr val="526C80"/>
                </a:solidFill>
                <a:latin typeface="Hiragino Sans"/>
                <a:ea typeface="Hiragino Sans"/>
                <a:cs typeface="Hiragino Sans"/>
              </a:rPr>
              <a:t>3 / 14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F59494EE-42CC-44E6-99BB-3982D58F2E8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1752600"/>
            <a:ext cx="523875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ctr"/>
          <a:lstStyle xmlns:a="http://schemas.openxmlformats.org/drawingml/2006/main">
            <a:defPPr>
              <a:defRPr sz="2025" b="1">
                <a:solidFill>
                  <a:srgbClr val="176995"/>
                </a:solidFill>
                <a:latin typeface="Hiragino Sans"/>
                <a:ea typeface="Hiragino Sans"/>
                <a:cs typeface="Hiragino Sans"/>
              </a:defRPr>
            </a:defPPr>
            <a:lvl1pPr>
              <a:buNone/>
              <a:defRPr sz="2025" b="1">
                <a:solidFill>
                  <a:srgbClr val="176995"/>
                </a:solidFill>
                <a:latin typeface="Hiragino Sans"/>
                <a:ea typeface="Hiragino Sans"/>
                <a:cs typeface="Hiragino Sans"/>
              </a:defRPr>
            </a:lvl1pPr>
            <a:lvl2pPr>
              <a:buNone/>
              <a:defRPr sz="2025" b="1">
                <a:solidFill>
                  <a:srgbClr val="176995"/>
                </a:solidFill>
                <a:latin typeface="Hiragino Sans"/>
                <a:ea typeface="Hiragino Sans"/>
                <a:cs typeface="Hiragino Sans"/>
              </a:defRPr>
            </a:lvl2pPr>
            <a:lvl3pPr>
              <a:buNone/>
              <a:defRPr sz="2025" b="1">
                <a:solidFill>
                  <a:srgbClr val="176995"/>
                </a:solidFill>
                <a:latin typeface="Hiragino Sans"/>
                <a:ea typeface="Hiragino Sans"/>
                <a:cs typeface="Hiragino Sans"/>
              </a:defRPr>
            </a:lvl3pPr>
            <a:lvl4pPr>
              <a:buNone/>
              <a:defRPr sz="2025" b="1">
                <a:solidFill>
                  <a:srgbClr val="176995"/>
                </a:solidFill>
                <a:latin typeface="Hiragino Sans"/>
                <a:ea typeface="Hiragino Sans"/>
                <a:cs typeface="Hiragino Sans"/>
              </a:defRPr>
            </a:lvl4pPr>
            <a:lvl5pPr>
              <a:buNone/>
              <a:defRPr sz="2025" b="1">
                <a:solidFill>
                  <a:srgbClr val="176995"/>
                </a:solidFill>
                <a:latin typeface="Hiragino Sans"/>
                <a:ea typeface="Hiragino Sans"/>
                <a:cs typeface="Hiragino Sans"/>
              </a:defRPr>
            </a:lvl5pPr>
            <a:lvl6pPr>
              <a:buNone/>
              <a:defRPr sz="2025" b="1">
                <a:solidFill>
                  <a:srgbClr val="176995"/>
                </a:solidFill>
                <a:latin typeface="Hiragino Sans"/>
                <a:ea typeface="Hiragino Sans"/>
                <a:cs typeface="Hiragino Sans"/>
              </a:defRPr>
            </a:lvl6pPr>
            <a:lvl7pPr>
              <a:buNone/>
              <a:defRPr sz="2025" b="1">
                <a:solidFill>
                  <a:srgbClr val="176995"/>
                </a:solidFill>
                <a:latin typeface="Hiragino Sans"/>
                <a:ea typeface="Hiragino Sans"/>
                <a:cs typeface="Hiragino Sans"/>
              </a:defRPr>
            </a:lvl7pPr>
            <a:lvl8pPr>
              <a:buNone/>
              <a:defRPr sz="2025" b="1">
                <a:solidFill>
                  <a:srgbClr val="176995"/>
                </a:solidFill>
                <a:latin typeface="Hiragino Sans"/>
                <a:ea typeface="Hiragino Sans"/>
                <a:cs typeface="Hiragino Sans"/>
              </a:defRPr>
            </a:lvl8pPr>
            <a:lvl9pPr>
              <a:buNone/>
              <a:defRPr sz="2025" b="1">
                <a:solidFill>
                  <a:srgbClr val="176995"/>
                </a:solidFill>
                <a:latin typeface="Hiragino Sans"/>
                <a:ea typeface="Hiragino Sans"/>
                <a:cs typeface="Hiragino Sans"/>
              </a:defRPr>
            </a:lvl9pPr>
          </a:lstStyle>
          <a:p xmlns:a="http://schemas.openxmlformats.org/drawingml/2006/main">
            <a:pPr>
              <a:buNone/>
              <a:defRPr sz="2025" b="1">
                <a:solidFill>
                  <a:srgbClr val="176995"/>
                </a:solidFill>
                <a:latin typeface="Hiragino Sans"/>
                <a:ea typeface="Hiragino Sans"/>
                <a:cs typeface="Hiragino Sans"/>
              </a:defRPr>
            </a:pPr>
            <a:r>
              <a:rPr sz="2025" b="1">
                <a:solidFill>
                  <a:srgbClr val="176995"/>
                </a:solidFill>
                <a:latin typeface="Hiragino Sans"/>
                <a:ea typeface="Hiragino Sans"/>
                <a:cs typeface="Hiragino Sans"/>
              </a:rPr>
              <a:t>Codexを使う方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7E394792-3DED-450D-8872-E6F22E5E04E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2295525"/>
            <a:ext cx="5286375" cy="21050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ctr"/>
          <a:lstStyle xmlns:a="http://schemas.openxmlformats.org/drawingml/2006/main">
            <a:defPPr>
              <a:defRPr sz="1725" b="0">
                <a:solidFill>
                  <a:srgbClr val="203E54"/>
                </a:solidFill>
                <a:latin typeface="Hiragino Sans"/>
                <a:ea typeface="Hiragino Sans"/>
                <a:cs typeface="Hiragino Sans"/>
              </a:defRPr>
            </a:defPPr>
            <a:lvl1pPr>
              <a:buNone/>
              <a:defRPr sz="1725" b="0">
                <a:solidFill>
                  <a:srgbClr val="203E54"/>
                </a:solidFill>
                <a:latin typeface="Hiragino Sans"/>
                <a:ea typeface="Hiragino Sans"/>
                <a:cs typeface="Hiragino Sans"/>
              </a:defRPr>
            </a:lvl1pPr>
            <a:lvl2pPr>
              <a:buNone/>
              <a:defRPr sz="1725" b="0">
                <a:solidFill>
                  <a:srgbClr val="203E54"/>
                </a:solidFill>
                <a:latin typeface="Hiragino Sans"/>
                <a:ea typeface="Hiragino Sans"/>
                <a:cs typeface="Hiragino Sans"/>
              </a:defRPr>
            </a:lvl2pPr>
            <a:lvl3pPr>
              <a:buNone/>
              <a:defRPr sz="1725" b="0">
                <a:solidFill>
                  <a:srgbClr val="203E54"/>
                </a:solidFill>
                <a:latin typeface="Hiragino Sans"/>
                <a:ea typeface="Hiragino Sans"/>
                <a:cs typeface="Hiragino Sans"/>
              </a:defRPr>
            </a:lvl3pPr>
            <a:lvl4pPr>
              <a:buNone/>
              <a:defRPr sz="1725" b="0">
                <a:solidFill>
                  <a:srgbClr val="203E54"/>
                </a:solidFill>
                <a:latin typeface="Hiragino Sans"/>
                <a:ea typeface="Hiragino Sans"/>
                <a:cs typeface="Hiragino Sans"/>
              </a:defRPr>
            </a:lvl4pPr>
            <a:lvl5pPr>
              <a:buNone/>
              <a:defRPr sz="1725" b="0">
                <a:solidFill>
                  <a:srgbClr val="203E54"/>
                </a:solidFill>
                <a:latin typeface="Hiragino Sans"/>
                <a:ea typeface="Hiragino Sans"/>
                <a:cs typeface="Hiragino Sans"/>
              </a:defRPr>
            </a:lvl5pPr>
            <a:lvl6pPr>
              <a:buNone/>
              <a:defRPr sz="1725" b="0">
                <a:solidFill>
                  <a:srgbClr val="203E54"/>
                </a:solidFill>
                <a:latin typeface="Hiragino Sans"/>
                <a:ea typeface="Hiragino Sans"/>
                <a:cs typeface="Hiragino Sans"/>
              </a:defRPr>
            </a:lvl6pPr>
            <a:lvl7pPr>
              <a:buNone/>
              <a:defRPr sz="1725" b="0">
                <a:solidFill>
                  <a:srgbClr val="203E54"/>
                </a:solidFill>
                <a:latin typeface="Hiragino Sans"/>
                <a:ea typeface="Hiragino Sans"/>
                <a:cs typeface="Hiragino Sans"/>
              </a:defRPr>
            </a:lvl7pPr>
            <a:lvl8pPr>
              <a:buNone/>
              <a:defRPr sz="1725" b="0">
                <a:solidFill>
                  <a:srgbClr val="203E54"/>
                </a:solidFill>
                <a:latin typeface="Hiragino Sans"/>
                <a:ea typeface="Hiragino Sans"/>
                <a:cs typeface="Hiragino Sans"/>
              </a:defRPr>
            </a:lvl8pPr>
            <a:lvl9pPr>
              <a:buNone/>
              <a:defRPr sz="1725" b="0">
                <a:solidFill>
                  <a:srgbClr val="203E54"/>
                </a:solidFill>
                <a:latin typeface="Hiragino Sans"/>
                <a:ea typeface="Hiragino Sans"/>
                <a:cs typeface="Hiragino Sans"/>
              </a:defRPr>
            </a:lvl9pPr>
          </a:lstStyle>
          <a:p xmlns:a="http://schemas.openxmlformats.org/drawingml/2006/main">
            <a:pPr>
              <a:buNone/>
              <a:defRPr sz="1725" b="0">
                <a:solidFill>
                  <a:srgbClr val="203E54"/>
                </a:solidFill>
                <a:latin typeface="Hiragino Sans"/>
                <a:ea typeface="Hiragino Sans"/>
                <a:cs typeface="Hiragino Sans"/>
              </a:defRPr>
            </a:pPr>
            <a:r>
              <a:rPr sz="1725" b="0">
                <a:solidFill>
                  <a:srgbClr val="203E54"/>
                </a:solidFill>
                <a:latin typeface="Hiragino Sans"/>
                <a:ea typeface="Hiragino Sans"/>
                <a:cs typeface="Hiragino Sans"/>
              </a:rPr>
              <a:t>① アプリを開き、ChatGPTアカウントで</a:t>
            </a:r>
          </a:p>
          <a:p xmlns:a="http://schemas.openxmlformats.org/drawingml/2006/main">
            <a:pPr>
              <a:buNone/>
              <a:defRPr sz="1725" b="0">
                <a:solidFill>
                  <a:srgbClr val="203E54"/>
                </a:solidFill>
                <a:latin typeface="Hiragino Sans"/>
                <a:ea typeface="Hiragino Sans"/>
                <a:cs typeface="Hiragino Sans"/>
              </a:defRPr>
            </a:pPr>
            <a:r>
              <a:rPr sz="1725" b="0">
                <a:solidFill>
                  <a:srgbClr val="203E54"/>
                </a:solidFill>
                <a:latin typeface="Hiragino Sans"/>
                <a:ea typeface="Hiragino Sans"/>
                <a:cs typeface="Hiragino Sans"/>
              </a:rPr>
              <a:t>   ログインします。</a:t>
            </a:r>
          </a:p>
          <a:p xmlns:a="http://schemas.openxmlformats.org/drawingml/2006/main">
            <a:pPr>
              <a:buNone/>
              <a:defRPr sz="1725" b="0">
                <a:solidFill>
                  <a:srgbClr val="203E54"/>
                </a:solidFill>
                <a:latin typeface="Hiragino Sans"/>
                <a:ea typeface="Hiragino Sans"/>
                <a:cs typeface="Hiragino Sans"/>
              </a:defRPr>
            </a:pPr>
            <a:r>
              <a:rPr sz="1725" b="0">
                <a:solidFill>
                  <a:srgbClr val="203E54"/>
                </a:solidFill>
                <a:latin typeface="Hiragino Sans"/>
                <a:ea typeface="Hiragino Sans"/>
                <a:cs typeface="Hiragino Sans"/>
              </a:rPr>
              <a:t>② 複数の使い方が出たらCodexを選びます。</a:t>
            </a:r>
          </a:p>
          <a:p xmlns:a="http://schemas.openxmlformats.org/drawingml/2006/main">
            <a:pPr>
              <a:buNone/>
              <a:defRPr sz="1725" b="0">
                <a:solidFill>
                  <a:srgbClr val="203E54"/>
                </a:solidFill>
                <a:latin typeface="Hiragino Sans"/>
                <a:ea typeface="Hiragino Sans"/>
                <a:cs typeface="Hiragino Sans"/>
              </a:defRPr>
            </a:pPr>
            <a:r>
              <a:rPr sz="1725" b="0">
                <a:solidFill>
                  <a:srgbClr val="203E54"/>
                </a:solidFill>
                <a:latin typeface="Hiragino Sans"/>
                <a:ea typeface="Hiragino Sans"/>
                <a:cs typeface="Hiragino Sans"/>
              </a:rPr>
              <a:t>③ 左側のRecents（最近のチャット）付近の</a:t>
            </a:r>
          </a:p>
          <a:p xmlns:a="http://schemas.openxmlformats.org/drawingml/2006/main">
            <a:pPr>
              <a:buNone/>
              <a:defRPr sz="1725" b="0">
                <a:solidFill>
                  <a:srgbClr val="203E54"/>
                </a:solidFill>
                <a:latin typeface="Hiragino Sans"/>
                <a:ea typeface="Hiragino Sans"/>
                <a:cs typeface="Hiragino Sans"/>
              </a:defRPr>
            </a:pPr>
            <a:r>
              <a:rPr sz="1725" b="0">
                <a:solidFill>
                  <a:srgbClr val="203E54"/>
                </a:solidFill>
                <a:latin typeface="Hiragino Sans"/>
                <a:ea typeface="Hiragino Sans"/>
                <a:cs typeface="Hiragino Sans"/>
              </a:rPr>
              <a:t>   New chat（新しいチャット）を選びます。</a:t>
            </a:r>
          </a:p>
          <a:p xmlns:a="http://schemas.openxmlformats.org/drawingml/2006/main">
            <a:pPr>
              <a:buNone/>
              <a:defRPr sz="1725" b="0">
                <a:solidFill>
                  <a:srgbClr val="203E54"/>
                </a:solidFill>
                <a:latin typeface="Hiragino Sans"/>
                <a:ea typeface="Hiragino Sans"/>
                <a:cs typeface="Hiragino Sans"/>
              </a:defRPr>
            </a:pPr>
            <a:r>
              <a:rPr sz="1725" b="0">
                <a:solidFill>
                  <a:srgbClr val="203E54"/>
                </a:solidFill>
                <a:latin typeface="Hiragino Sans"/>
                <a:ea typeface="Hiragino Sans"/>
                <a:cs typeface="Hiragino Sans"/>
              </a:rPr>
              <a:t>④ 文章の入力欄が出たら準備完了です。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5B566268-8A42-4527-AA31-314A9325C78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0" y="1752600"/>
            <a:ext cx="5095875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ctr"/>
          <a:lstStyle xmlns:a="http://schemas.openxmlformats.org/drawingml/2006/main">
            <a:defPPr>
              <a:defRPr sz="2025" b="1">
                <a:solidFill>
                  <a:srgbClr val="176995"/>
                </a:solidFill>
                <a:latin typeface="Hiragino Sans"/>
                <a:ea typeface="Hiragino Sans"/>
                <a:cs typeface="Hiragino Sans"/>
              </a:defRPr>
            </a:defPPr>
            <a:lvl1pPr>
              <a:buNone/>
              <a:defRPr sz="2025" b="1">
                <a:solidFill>
                  <a:srgbClr val="176995"/>
                </a:solidFill>
                <a:latin typeface="Hiragino Sans"/>
                <a:ea typeface="Hiragino Sans"/>
                <a:cs typeface="Hiragino Sans"/>
              </a:defRPr>
            </a:lvl1pPr>
            <a:lvl2pPr>
              <a:buNone/>
              <a:defRPr sz="2025" b="1">
                <a:solidFill>
                  <a:srgbClr val="176995"/>
                </a:solidFill>
                <a:latin typeface="Hiragino Sans"/>
                <a:ea typeface="Hiragino Sans"/>
                <a:cs typeface="Hiragino Sans"/>
              </a:defRPr>
            </a:lvl2pPr>
            <a:lvl3pPr>
              <a:buNone/>
              <a:defRPr sz="2025" b="1">
                <a:solidFill>
                  <a:srgbClr val="176995"/>
                </a:solidFill>
                <a:latin typeface="Hiragino Sans"/>
                <a:ea typeface="Hiragino Sans"/>
                <a:cs typeface="Hiragino Sans"/>
              </a:defRPr>
            </a:lvl3pPr>
            <a:lvl4pPr>
              <a:buNone/>
              <a:defRPr sz="2025" b="1">
                <a:solidFill>
                  <a:srgbClr val="176995"/>
                </a:solidFill>
                <a:latin typeface="Hiragino Sans"/>
                <a:ea typeface="Hiragino Sans"/>
                <a:cs typeface="Hiragino Sans"/>
              </a:defRPr>
            </a:lvl4pPr>
            <a:lvl5pPr>
              <a:buNone/>
              <a:defRPr sz="2025" b="1">
                <a:solidFill>
                  <a:srgbClr val="176995"/>
                </a:solidFill>
                <a:latin typeface="Hiragino Sans"/>
                <a:ea typeface="Hiragino Sans"/>
                <a:cs typeface="Hiragino Sans"/>
              </a:defRPr>
            </a:lvl5pPr>
            <a:lvl6pPr>
              <a:buNone/>
              <a:defRPr sz="2025" b="1">
                <a:solidFill>
                  <a:srgbClr val="176995"/>
                </a:solidFill>
                <a:latin typeface="Hiragino Sans"/>
                <a:ea typeface="Hiragino Sans"/>
                <a:cs typeface="Hiragino Sans"/>
              </a:defRPr>
            </a:lvl6pPr>
            <a:lvl7pPr>
              <a:buNone/>
              <a:defRPr sz="2025" b="1">
                <a:solidFill>
                  <a:srgbClr val="176995"/>
                </a:solidFill>
                <a:latin typeface="Hiragino Sans"/>
                <a:ea typeface="Hiragino Sans"/>
                <a:cs typeface="Hiragino Sans"/>
              </a:defRPr>
            </a:lvl7pPr>
            <a:lvl8pPr>
              <a:buNone/>
              <a:defRPr sz="2025" b="1">
                <a:solidFill>
                  <a:srgbClr val="176995"/>
                </a:solidFill>
                <a:latin typeface="Hiragino Sans"/>
                <a:ea typeface="Hiragino Sans"/>
                <a:cs typeface="Hiragino Sans"/>
              </a:defRPr>
            </a:lvl8pPr>
            <a:lvl9pPr>
              <a:buNone/>
              <a:defRPr sz="2025" b="1">
                <a:solidFill>
                  <a:srgbClr val="176995"/>
                </a:solidFill>
                <a:latin typeface="Hiragino Sans"/>
                <a:ea typeface="Hiragino Sans"/>
                <a:cs typeface="Hiragino Sans"/>
              </a:defRPr>
            </a:lvl9pPr>
          </a:lstStyle>
          <a:p xmlns:a="http://schemas.openxmlformats.org/drawingml/2006/main">
            <a:pPr>
              <a:buNone/>
              <a:defRPr sz="2025" b="1">
                <a:solidFill>
                  <a:srgbClr val="176995"/>
                </a:solidFill>
                <a:latin typeface="Hiragino Sans"/>
                <a:ea typeface="Hiragino Sans"/>
                <a:cs typeface="Hiragino Sans"/>
              </a:defRPr>
            </a:pPr>
            <a:r>
              <a:rPr sz="2025" b="1">
                <a:solidFill>
                  <a:srgbClr val="176995"/>
                </a:solidFill>
                <a:latin typeface="Hiragino Sans"/>
                <a:ea typeface="Hiragino Sans"/>
                <a:cs typeface="Hiragino Sans"/>
              </a:rPr>
              <a:t>Claude Codeを使う方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8C38AF4E-7199-42DA-9798-324E975C550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0" y="2266950"/>
            <a:ext cx="5095875" cy="2819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ctr"/>
          <a:lstStyle xmlns:a="http://schemas.openxmlformats.org/drawingml/2006/main">
            <a:defPPr>
              <a:defRPr sz="1725" b="0">
                <a:solidFill>
                  <a:srgbClr val="203E54"/>
                </a:solidFill>
                <a:latin typeface="Hiragino Sans"/>
                <a:ea typeface="Hiragino Sans"/>
                <a:cs typeface="Hiragino Sans"/>
              </a:defRPr>
            </a:defPPr>
            <a:lvl1pPr>
              <a:buNone/>
              <a:defRPr sz="1725" b="0">
                <a:solidFill>
                  <a:srgbClr val="203E54"/>
                </a:solidFill>
                <a:latin typeface="Hiragino Sans"/>
                <a:ea typeface="Hiragino Sans"/>
                <a:cs typeface="Hiragino Sans"/>
              </a:defRPr>
            </a:lvl1pPr>
            <a:lvl2pPr>
              <a:buNone/>
              <a:defRPr sz="1725" b="0">
                <a:solidFill>
                  <a:srgbClr val="203E54"/>
                </a:solidFill>
                <a:latin typeface="Hiragino Sans"/>
                <a:ea typeface="Hiragino Sans"/>
                <a:cs typeface="Hiragino Sans"/>
              </a:defRPr>
            </a:lvl2pPr>
            <a:lvl3pPr>
              <a:buNone/>
              <a:defRPr sz="1725" b="0">
                <a:solidFill>
                  <a:srgbClr val="203E54"/>
                </a:solidFill>
                <a:latin typeface="Hiragino Sans"/>
                <a:ea typeface="Hiragino Sans"/>
                <a:cs typeface="Hiragino Sans"/>
              </a:defRPr>
            </a:lvl3pPr>
            <a:lvl4pPr>
              <a:buNone/>
              <a:defRPr sz="1725" b="0">
                <a:solidFill>
                  <a:srgbClr val="203E54"/>
                </a:solidFill>
                <a:latin typeface="Hiragino Sans"/>
                <a:ea typeface="Hiragino Sans"/>
                <a:cs typeface="Hiragino Sans"/>
              </a:defRPr>
            </a:lvl4pPr>
            <a:lvl5pPr>
              <a:buNone/>
              <a:defRPr sz="1725" b="0">
                <a:solidFill>
                  <a:srgbClr val="203E54"/>
                </a:solidFill>
                <a:latin typeface="Hiragino Sans"/>
                <a:ea typeface="Hiragino Sans"/>
                <a:cs typeface="Hiragino Sans"/>
              </a:defRPr>
            </a:lvl5pPr>
            <a:lvl6pPr>
              <a:buNone/>
              <a:defRPr sz="1725" b="0">
                <a:solidFill>
                  <a:srgbClr val="203E54"/>
                </a:solidFill>
                <a:latin typeface="Hiragino Sans"/>
                <a:ea typeface="Hiragino Sans"/>
                <a:cs typeface="Hiragino Sans"/>
              </a:defRPr>
            </a:lvl6pPr>
            <a:lvl7pPr>
              <a:buNone/>
              <a:defRPr sz="1725" b="0">
                <a:solidFill>
                  <a:srgbClr val="203E54"/>
                </a:solidFill>
                <a:latin typeface="Hiragino Sans"/>
                <a:ea typeface="Hiragino Sans"/>
                <a:cs typeface="Hiragino Sans"/>
              </a:defRPr>
            </a:lvl7pPr>
            <a:lvl8pPr>
              <a:buNone/>
              <a:defRPr sz="1725" b="0">
                <a:solidFill>
                  <a:srgbClr val="203E54"/>
                </a:solidFill>
                <a:latin typeface="Hiragino Sans"/>
                <a:ea typeface="Hiragino Sans"/>
                <a:cs typeface="Hiragino Sans"/>
              </a:defRPr>
            </a:lvl8pPr>
            <a:lvl9pPr>
              <a:buNone/>
              <a:defRPr sz="1725" b="0">
                <a:solidFill>
                  <a:srgbClr val="203E54"/>
                </a:solidFill>
                <a:latin typeface="Hiragino Sans"/>
                <a:ea typeface="Hiragino Sans"/>
                <a:cs typeface="Hiragino Sans"/>
              </a:defRPr>
            </a:lvl9pPr>
          </a:lstStyle>
          <a:p xmlns:a="http://schemas.openxmlformats.org/drawingml/2006/main">
            <a:pPr>
              <a:buNone/>
              <a:defRPr sz="1725" b="0">
                <a:solidFill>
                  <a:srgbClr val="203E54"/>
                </a:solidFill>
                <a:latin typeface="Hiragino Sans"/>
                <a:ea typeface="Hiragino Sans"/>
                <a:cs typeface="Hiragino Sans"/>
              </a:defRPr>
            </a:pPr>
            <a:r>
              <a:rPr sz="1725" b="0">
                <a:solidFill>
                  <a:srgbClr val="203E54"/>
                </a:solidFill>
                <a:latin typeface="Hiragino Sans"/>
                <a:ea typeface="Hiragino Sans"/>
                <a:cs typeface="Hiragino Sans"/>
              </a:rPr>
              <a:t>① デスクトップの何もない場所をクリックし、</a:t>
            </a:r>
          </a:p>
          <a:p xmlns:a="http://schemas.openxmlformats.org/drawingml/2006/main">
            <a:pPr>
              <a:buNone/>
              <a:defRPr sz="1725" b="0">
                <a:solidFill>
                  <a:srgbClr val="203E54"/>
                </a:solidFill>
                <a:latin typeface="Hiragino Sans"/>
                <a:ea typeface="Hiragino Sans"/>
                <a:cs typeface="Hiragino Sans"/>
              </a:defRPr>
            </a:pPr>
            <a:r>
              <a:rPr sz="1725" b="0">
                <a:solidFill>
                  <a:srgbClr val="203E54"/>
                </a:solidFill>
                <a:latin typeface="Hiragino Sans"/>
                <a:ea typeface="Hiragino Sans"/>
                <a:cs typeface="Hiragino Sans"/>
              </a:rPr>
              <a:t>   画面上部の「ファイル」から</a:t>
            </a:r>
          </a:p>
          <a:p xmlns:a="http://schemas.openxmlformats.org/drawingml/2006/main">
            <a:pPr>
              <a:buNone/>
              <a:defRPr sz="1725" b="0">
                <a:solidFill>
                  <a:srgbClr val="203E54"/>
                </a:solidFill>
                <a:latin typeface="Hiragino Sans"/>
                <a:ea typeface="Hiragino Sans"/>
                <a:cs typeface="Hiragino Sans"/>
              </a:defRPr>
            </a:pPr>
            <a:r>
              <a:rPr sz="1725" b="0">
                <a:solidFill>
                  <a:srgbClr val="203E54"/>
                </a:solidFill>
                <a:latin typeface="Hiragino Sans"/>
                <a:ea typeface="Hiragino Sans"/>
                <a:cs typeface="Hiragino Sans"/>
              </a:rPr>
              <a:t>   「新規フォルダ」を選び、「採用キット作業」</a:t>
            </a:r>
          </a:p>
          <a:p xmlns:a="http://schemas.openxmlformats.org/drawingml/2006/main">
            <a:pPr>
              <a:buNone/>
              <a:defRPr sz="1725" b="0">
                <a:solidFill>
                  <a:srgbClr val="203E54"/>
                </a:solidFill>
                <a:latin typeface="Hiragino Sans"/>
                <a:ea typeface="Hiragino Sans"/>
                <a:cs typeface="Hiragino Sans"/>
              </a:defRPr>
            </a:pPr>
            <a:r>
              <a:rPr sz="1725" b="0">
                <a:solidFill>
                  <a:srgbClr val="203E54"/>
                </a:solidFill>
                <a:latin typeface="Hiragino Sans"/>
                <a:ea typeface="Hiragino Sans"/>
                <a:cs typeface="Hiragino Sans"/>
              </a:rPr>
              <a:t>   と名前を付けます。</a:t>
            </a:r>
          </a:p>
          <a:p xmlns:a="http://schemas.openxmlformats.org/drawingml/2006/main">
            <a:pPr>
              <a:buNone/>
              <a:defRPr sz="1725" b="0">
                <a:solidFill>
                  <a:srgbClr val="203E54"/>
                </a:solidFill>
                <a:latin typeface="Hiragino Sans"/>
                <a:ea typeface="Hiragino Sans"/>
                <a:cs typeface="Hiragino Sans"/>
              </a:defRPr>
            </a:pPr>
            <a:r>
              <a:rPr sz="1725" b="0">
                <a:solidFill>
                  <a:srgbClr val="203E54"/>
                </a:solidFill>
                <a:latin typeface="Hiragino Sans"/>
                <a:ea typeface="Hiragino Sans"/>
                <a:cs typeface="Hiragino Sans"/>
              </a:rPr>
              <a:t>② Claudeアプリにログインし、</a:t>
            </a:r>
          </a:p>
          <a:p xmlns:a="http://schemas.openxmlformats.org/drawingml/2006/main">
            <a:pPr>
              <a:buNone/>
              <a:defRPr sz="1725" b="0">
                <a:solidFill>
                  <a:srgbClr val="203E54"/>
                </a:solidFill>
                <a:latin typeface="Hiragino Sans"/>
                <a:ea typeface="Hiragino Sans"/>
                <a:cs typeface="Hiragino Sans"/>
              </a:defRPr>
            </a:pPr>
            <a:r>
              <a:rPr sz="1725" b="0">
                <a:solidFill>
                  <a:srgbClr val="203E54"/>
                </a:solidFill>
                <a:latin typeface="Hiragino Sans"/>
                <a:ea typeface="Hiragino Sans"/>
                <a:cs typeface="Hiragino Sans"/>
              </a:rPr>
              <a:t>   「Code」タブを選びます。</a:t>
            </a:r>
          </a:p>
          <a:p xmlns:a="http://schemas.openxmlformats.org/drawingml/2006/main">
            <a:pPr>
              <a:buNone/>
              <a:defRPr sz="1725" b="0">
                <a:solidFill>
                  <a:srgbClr val="203E54"/>
                </a:solidFill>
                <a:latin typeface="Hiragino Sans"/>
                <a:ea typeface="Hiragino Sans"/>
                <a:cs typeface="Hiragino Sans"/>
              </a:defRPr>
            </a:pPr>
            <a:r>
              <a:rPr sz="1725" b="0">
                <a:solidFill>
                  <a:srgbClr val="203E54"/>
                </a:solidFill>
                <a:latin typeface="Hiragino Sans"/>
                <a:ea typeface="Hiragino Sans"/>
                <a:cs typeface="Hiragino Sans"/>
              </a:rPr>
              <a:t>③ Local（このコンピューター）を選び、</a:t>
            </a:r>
          </a:p>
          <a:p xmlns:a="http://schemas.openxmlformats.org/drawingml/2006/main">
            <a:pPr>
              <a:buNone/>
              <a:defRPr sz="1725" b="0">
                <a:solidFill>
                  <a:srgbClr val="203E54"/>
                </a:solidFill>
                <a:latin typeface="Hiragino Sans"/>
                <a:ea typeface="Hiragino Sans"/>
                <a:cs typeface="Hiragino Sans"/>
              </a:defRPr>
            </a:pPr>
            <a:r>
              <a:rPr sz="1725" b="0">
                <a:solidFill>
                  <a:srgbClr val="203E54"/>
                </a:solidFill>
                <a:latin typeface="Hiragino Sans"/>
                <a:ea typeface="Hiragino Sans"/>
                <a:cs typeface="Hiragino Sans"/>
              </a:rPr>
              <a:t>   フォルダ選択で①のフォルダを選びます。</a:t>
            </a:r>
          </a:p>
          <a:p xmlns:a="http://schemas.openxmlformats.org/drawingml/2006/main">
            <a:pPr>
              <a:buNone/>
              <a:defRPr sz="1725" b="0">
                <a:solidFill>
                  <a:srgbClr val="203E54"/>
                </a:solidFill>
                <a:latin typeface="Hiragino Sans"/>
                <a:ea typeface="Hiragino Sans"/>
                <a:cs typeface="Hiragino Sans"/>
              </a:defRPr>
            </a:pPr>
            <a:r>
              <a:rPr sz="1725" b="0">
                <a:solidFill>
                  <a:srgbClr val="203E54"/>
                </a:solidFill>
                <a:latin typeface="Hiragino Sans"/>
                <a:ea typeface="Hiragino Sans"/>
                <a:cs typeface="Hiragino Sans"/>
              </a:rPr>
              <a:t>④ 文章の入力欄が出たら準備完了です。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A9FBDCA7-86F3-4D4B-BFBB-945EDC137DE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5295900"/>
            <a:ext cx="523875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ctr"/>
          <a:lstStyle xmlns:a="http://schemas.openxmlformats.org/drawingml/2006/main">
            <a:defPPr>
              <a:defRPr sz="1575" b="0">
                <a:solidFill>
                  <a:srgbClr val="176995"/>
                </a:solidFill>
                <a:latin typeface="Hiragino Sans"/>
                <a:ea typeface="Hiragino Sans"/>
                <a:cs typeface="Hiragino Sans"/>
              </a:defRPr>
            </a:defPPr>
            <a:lvl1pPr>
              <a:buNone/>
              <a:defRPr sz="1575" b="0">
                <a:solidFill>
                  <a:srgbClr val="176995"/>
                </a:solidFill>
                <a:latin typeface="Hiragino Sans"/>
                <a:ea typeface="Hiragino Sans"/>
                <a:cs typeface="Hiragino Sans"/>
              </a:defRPr>
            </a:lvl1pPr>
            <a:lvl2pPr>
              <a:buNone/>
              <a:defRPr sz="1575" b="0">
                <a:solidFill>
                  <a:srgbClr val="176995"/>
                </a:solidFill>
                <a:latin typeface="Hiragino Sans"/>
                <a:ea typeface="Hiragino Sans"/>
                <a:cs typeface="Hiragino Sans"/>
              </a:defRPr>
            </a:lvl2pPr>
            <a:lvl3pPr>
              <a:buNone/>
              <a:defRPr sz="1575" b="0">
                <a:solidFill>
                  <a:srgbClr val="176995"/>
                </a:solidFill>
                <a:latin typeface="Hiragino Sans"/>
                <a:ea typeface="Hiragino Sans"/>
                <a:cs typeface="Hiragino Sans"/>
              </a:defRPr>
            </a:lvl3pPr>
            <a:lvl4pPr>
              <a:buNone/>
              <a:defRPr sz="1575" b="0">
                <a:solidFill>
                  <a:srgbClr val="176995"/>
                </a:solidFill>
                <a:latin typeface="Hiragino Sans"/>
                <a:ea typeface="Hiragino Sans"/>
                <a:cs typeface="Hiragino Sans"/>
              </a:defRPr>
            </a:lvl4pPr>
            <a:lvl5pPr>
              <a:buNone/>
              <a:defRPr sz="1575" b="0">
                <a:solidFill>
                  <a:srgbClr val="176995"/>
                </a:solidFill>
                <a:latin typeface="Hiragino Sans"/>
                <a:ea typeface="Hiragino Sans"/>
                <a:cs typeface="Hiragino Sans"/>
              </a:defRPr>
            </a:lvl5pPr>
            <a:lvl6pPr>
              <a:buNone/>
              <a:defRPr sz="1575" b="0">
                <a:solidFill>
                  <a:srgbClr val="176995"/>
                </a:solidFill>
                <a:latin typeface="Hiragino Sans"/>
                <a:ea typeface="Hiragino Sans"/>
                <a:cs typeface="Hiragino Sans"/>
              </a:defRPr>
            </a:lvl6pPr>
            <a:lvl7pPr>
              <a:buNone/>
              <a:defRPr sz="1575" b="0">
                <a:solidFill>
                  <a:srgbClr val="176995"/>
                </a:solidFill>
                <a:latin typeface="Hiragino Sans"/>
                <a:ea typeface="Hiragino Sans"/>
                <a:cs typeface="Hiragino Sans"/>
              </a:defRPr>
            </a:lvl7pPr>
            <a:lvl8pPr>
              <a:buNone/>
              <a:defRPr sz="1575" b="0">
                <a:solidFill>
                  <a:srgbClr val="176995"/>
                </a:solidFill>
                <a:latin typeface="Hiragino Sans"/>
                <a:ea typeface="Hiragino Sans"/>
                <a:cs typeface="Hiragino Sans"/>
              </a:defRPr>
            </a:lvl8pPr>
            <a:lvl9pPr>
              <a:buNone/>
              <a:defRPr sz="1575" b="0">
                <a:solidFill>
                  <a:srgbClr val="176995"/>
                </a:solidFill>
                <a:latin typeface="Hiragino Sans"/>
                <a:ea typeface="Hiragino Sans"/>
                <a:cs typeface="Hiragino Sans"/>
              </a:defRPr>
            </a:lvl9pPr>
          </a:lstStyle>
          <a:p xmlns:a="http://schemas.openxmlformats.org/drawingml/2006/main">
            <a:pPr>
              <a:buNone/>
              <a:defRPr sz="1575" b="0">
                <a:solidFill>
                  <a:srgbClr val="176995"/>
                </a:solidFill>
                <a:latin typeface="Hiragino Sans"/>
                <a:ea typeface="Hiragino Sans"/>
                <a:cs typeface="Hiragino Sans"/>
              </a:defRPr>
            </a:pPr>
            <a:r>
              <a:rPr sz="1575" b="0">
                <a:solidFill>
                  <a:srgbClr val="176995"/>
                </a:solidFill>
                <a:latin typeface="Hiragino Sans"/>
                <a:ea typeface="Hiragino Sans"/>
                <a:cs typeface="Hiragino Sans"/>
                <a:hlinkClick xmlns:r="http://schemas.openxmlformats.org/officeDocument/2006/relationships" r:id="R191c04735d2b4a02"/>
              </a:rPr>
              <a:t>Codexの準備を詳しく読む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897AF239-7ED4-4DE5-A425-A56EF669730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0" y="5295900"/>
            <a:ext cx="5095875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ctr"/>
          <a:lstStyle xmlns:a="http://schemas.openxmlformats.org/drawingml/2006/main">
            <a:defPPr>
              <a:defRPr sz="1575" b="0">
                <a:solidFill>
                  <a:srgbClr val="176995"/>
                </a:solidFill>
                <a:latin typeface="Hiragino Sans"/>
                <a:ea typeface="Hiragino Sans"/>
                <a:cs typeface="Hiragino Sans"/>
              </a:defRPr>
            </a:defPPr>
            <a:lvl1pPr>
              <a:buNone/>
              <a:defRPr sz="1575" b="0">
                <a:solidFill>
                  <a:srgbClr val="176995"/>
                </a:solidFill>
                <a:latin typeface="Hiragino Sans"/>
                <a:ea typeface="Hiragino Sans"/>
                <a:cs typeface="Hiragino Sans"/>
              </a:defRPr>
            </a:lvl1pPr>
            <a:lvl2pPr>
              <a:buNone/>
              <a:defRPr sz="1575" b="0">
                <a:solidFill>
                  <a:srgbClr val="176995"/>
                </a:solidFill>
                <a:latin typeface="Hiragino Sans"/>
                <a:ea typeface="Hiragino Sans"/>
                <a:cs typeface="Hiragino Sans"/>
              </a:defRPr>
            </a:lvl2pPr>
            <a:lvl3pPr>
              <a:buNone/>
              <a:defRPr sz="1575" b="0">
                <a:solidFill>
                  <a:srgbClr val="176995"/>
                </a:solidFill>
                <a:latin typeface="Hiragino Sans"/>
                <a:ea typeface="Hiragino Sans"/>
                <a:cs typeface="Hiragino Sans"/>
              </a:defRPr>
            </a:lvl3pPr>
            <a:lvl4pPr>
              <a:buNone/>
              <a:defRPr sz="1575" b="0">
                <a:solidFill>
                  <a:srgbClr val="176995"/>
                </a:solidFill>
                <a:latin typeface="Hiragino Sans"/>
                <a:ea typeface="Hiragino Sans"/>
                <a:cs typeface="Hiragino Sans"/>
              </a:defRPr>
            </a:lvl4pPr>
            <a:lvl5pPr>
              <a:buNone/>
              <a:defRPr sz="1575" b="0">
                <a:solidFill>
                  <a:srgbClr val="176995"/>
                </a:solidFill>
                <a:latin typeface="Hiragino Sans"/>
                <a:ea typeface="Hiragino Sans"/>
                <a:cs typeface="Hiragino Sans"/>
              </a:defRPr>
            </a:lvl5pPr>
            <a:lvl6pPr>
              <a:buNone/>
              <a:defRPr sz="1575" b="0">
                <a:solidFill>
                  <a:srgbClr val="176995"/>
                </a:solidFill>
                <a:latin typeface="Hiragino Sans"/>
                <a:ea typeface="Hiragino Sans"/>
                <a:cs typeface="Hiragino Sans"/>
              </a:defRPr>
            </a:lvl6pPr>
            <a:lvl7pPr>
              <a:buNone/>
              <a:defRPr sz="1575" b="0">
                <a:solidFill>
                  <a:srgbClr val="176995"/>
                </a:solidFill>
                <a:latin typeface="Hiragino Sans"/>
                <a:ea typeface="Hiragino Sans"/>
                <a:cs typeface="Hiragino Sans"/>
              </a:defRPr>
            </a:lvl7pPr>
            <a:lvl8pPr>
              <a:buNone/>
              <a:defRPr sz="1575" b="0">
                <a:solidFill>
                  <a:srgbClr val="176995"/>
                </a:solidFill>
                <a:latin typeface="Hiragino Sans"/>
                <a:ea typeface="Hiragino Sans"/>
                <a:cs typeface="Hiragino Sans"/>
              </a:defRPr>
            </a:lvl8pPr>
            <a:lvl9pPr>
              <a:buNone/>
              <a:defRPr sz="1575" b="0">
                <a:solidFill>
                  <a:srgbClr val="176995"/>
                </a:solidFill>
                <a:latin typeface="Hiragino Sans"/>
                <a:ea typeface="Hiragino Sans"/>
                <a:cs typeface="Hiragino Sans"/>
              </a:defRPr>
            </a:lvl9pPr>
          </a:lstStyle>
          <a:p xmlns:a="http://schemas.openxmlformats.org/drawingml/2006/main">
            <a:pPr>
              <a:buNone/>
              <a:defRPr sz="1575" b="0">
                <a:solidFill>
                  <a:srgbClr val="176995"/>
                </a:solidFill>
                <a:latin typeface="Hiragino Sans"/>
                <a:ea typeface="Hiragino Sans"/>
                <a:cs typeface="Hiragino Sans"/>
              </a:defRPr>
            </a:pPr>
            <a:r>
              <a:rPr sz="1575" b="0">
                <a:solidFill>
                  <a:srgbClr val="176995"/>
                </a:solidFill>
                <a:latin typeface="Hiragino Sans"/>
                <a:ea typeface="Hiragino Sans"/>
                <a:cs typeface="Hiragino Sans"/>
                <a:hlinkClick xmlns:r="http://schemas.openxmlformats.org/officeDocument/2006/relationships" r:id="R42481dd302f24cb7"/>
              </a:rPr>
              <a:t>Claude Codeの準備を詳しく読む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C8592461-8166-4513-BC62-D9555489160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2450" y="5905500"/>
            <a:ext cx="11049000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C7DAE8"/>
          </a:solidFill>
          <a:ln xmlns:a="http://schemas.openxmlformats.org/drawingml/2006/main" w="0">
            <a:noFill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7CF82C42-4DEF-47F7-97E2-E315D751546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6019800"/>
            <a:ext cx="110490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ctr"/>
          <a:lstStyle xmlns:a="http://schemas.openxmlformats.org/drawingml/2006/main">
            <a:defPPr>
              <a:defRPr sz="1575" b="1">
                <a:solidFill>
                  <a:srgbClr val="176995"/>
                </a:solidFill>
                <a:latin typeface="Hiragino Sans"/>
                <a:ea typeface="Hiragino Sans"/>
                <a:cs typeface="Hiragino Sans"/>
              </a:defRPr>
            </a:defPPr>
            <a:lvl1pPr>
              <a:buNone/>
              <a:defRPr sz="1575" b="1">
                <a:solidFill>
                  <a:srgbClr val="176995"/>
                </a:solidFill>
                <a:latin typeface="Hiragino Sans"/>
                <a:ea typeface="Hiragino Sans"/>
                <a:cs typeface="Hiragino Sans"/>
              </a:defRPr>
            </a:lvl1pPr>
            <a:lvl2pPr>
              <a:buNone/>
              <a:defRPr sz="1575" b="1">
                <a:solidFill>
                  <a:srgbClr val="176995"/>
                </a:solidFill>
                <a:latin typeface="Hiragino Sans"/>
                <a:ea typeface="Hiragino Sans"/>
                <a:cs typeface="Hiragino Sans"/>
              </a:defRPr>
            </a:lvl2pPr>
            <a:lvl3pPr>
              <a:buNone/>
              <a:defRPr sz="1575" b="1">
                <a:solidFill>
                  <a:srgbClr val="176995"/>
                </a:solidFill>
                <a:latin typeface="Hiragino Sans"/>
                <a:ea typeface="Hiragino Sans"/>
                <a:cs typeface="Hiragino Sans"/>
              </a:defRPr>
            </a:lvl3pPr>
            <a:lvl4pPr>
              <a:buNone/>
              <a:defRPr sz="1575" b="1">
                <a:solidFill>
                  <a:srgbClr val="176995"/>
                </a:solidFill>
                <a:latin typeface="Hiragino Sans"/>
                <a:ea typeface="Hiragino Sans"/>
                <a:cs typeface="Hiragino Sans"/>
              </a:defRPr>
            </a:lvl4pPr>
            <a:lvl5pPr>
              <a:buNone/>
              <a:defRPr sz="1575" b="1">
                <a:solidFill>
                  <a:srgbClr val="176995"/>
                </a:solidFill>
                <a:latin typeface="Hiragino Sans"/>
                <a:ea typeface="Hiragino Sans"/>
                <a:cs typeface="Hiragino Sans"/>
              </a:defRPr>
            </a:lvl5pPr>
            <a:lvl6pPr>
              <a:buNone/>
              <a:defRPr sz="1575" b="1">
                <a:solidFill>
                  <a:srgbClr val="176995"/>
                </a:solidFill>
                <a:latin typeface="Hiragino Sans"/>
                <a:ea typeface="Hiragino Sans"/>
                <a:cs typeface="Hiragino Sans"/>
              </a:defRPr>
            </a:lvl6pPr>
            <a:lvl7pPr>
              <a:buNone/>
              <a:defRPr sz="1575" b="1">
                <a:solidFill>
                  <a:srgbClr val="176995"/>
                </a:solidFill>
                <a:latin typeface="Hiragino Sans"/>
                <a:ea typeface="Hiragino Sans"/>
                <a:cs typeface="Hiragino Sans"/>
              </a:defRPr>
            </a:lvl7pPr>
            <a:lvl8pPr>
              <a:buNone/>
              <a:defRPr sz="1575" b="1">
                <a:solidFill>
                  <a:srgbClr val="176995"/>
                </a:solidFill>
                <a:latin typeface="Hiragino Sans"/>
                <a:ea typeface="Hiragino Sans"/>
                <a:cs typeface="Hiragino Sans"/>
              </a:defRPr>
            </a:lvl8pPr>
            <a:lvl9pPr>
              <a:buNone/>
              <a:defRPr sz="1575" b="1">
                <a:solidFill>
                  <a:srgbClr val="176995"/>
                </a:solidFill>
                <a:latin typeface="Hiragino Sans"/>
                <a:ea typeface="Hiragino Sans"/>
                <a:cs typeface="Hiragino Sans"/>
              </a:defRPr>
            </a:lvl9pPr>
          </a:lstStyle>
          <a:p xmlns:a="http://schemas.openxmlformats.org/drawingml/2006/main">
            <a:pPr>
              <a:buNone/>
              <a:defRPr sz="1575" b="1">
                <a:solidFill>
                  <a:srgbClr val="176995"/>
                </a:solidFill>
                <a:latin typeface="Hiragino Sans"/>
                <a:ea typeface="Hiragino Sans"/>
                <a:cs typeface="Hiragino Sans"/>
              </a:defRPr>
            </a:pPr>
            <a:r>
              <a:rPr sz="1575" b="1">
                <a:solidFill>
                  <a:srgbClr val="176995"/>
                </a:solidFill>
                <a:latin typeface="Hiragino Sans"/>
                <a:ea typeface="Hiragino Sans"/>
                <a:cs typeface="Hiragino Sans"/>
              </a:rPr>
              <a:t>作業用フォルダの選択と、履歴書の添付は別の操作です。</a:t>
            </a:r>
          </a:p>
        </p:txBody>
      </p:sp>
    </p:spTree>
    <p:extLst>
      <p:ext uri="{BB962C8B-B14F-4D97-AF65-F5344CB8AC3E}">
        <p14:creationId xmlns:p14="http://schemas.microsoft.com/office/powerpoint/2010/main" val="901738559"/>
      </p:ext>
    </p:extLst>
  </p:cSld>
</p:sld>
</file>

<file path=ppt/slides/slide4.xml><?xml version="1.0" encoding="utf-8"?>
<p:sld xmlns:p="http://schemas.openxmlformats.org/presentationml/2006/main">
  <p:cSld>
    <p:bg>
      <p:bgPr>
        <a:gradFill xmlns:a="http://schemas.openxmlformats.org/drawingml/2006/main">
          <a:gsLst>
            <a:gs pos="0">
              <a:srgbClr val="FCFDFE"/>
            </a:gs>
            <a:gs pos="72000">
              <a:srgbClr val="F1F7FC"/>
            </a:gs>
            <a:gs pos="100000">
              <a:srgbClr val="E3F0F9"/>
            </a:gs>
          </a:gsLst>
          <a:lin ang="1500000"/>
        </a:gra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E2622EA6-2F6F-46B5-9EA9-95F02F00FBD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400050"/>
            <a:ext cx="11144250" cy="609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ctr"/>
          <a:lstStyle xmlns:a="http://schemas.openxmlformats.org/drawingml/2006/main">
            <a:defPPr>
              <a:defRPr sz="2775" b="0">
                <a:solidFill>
                  <a:srgbClr val="203E54"/>
                </a:solidFill>
                <a:latin typeface="Hiragino Mincho ProN"/>
                <a:ea typeface="Hiragino Mincho ProN"/>
                <a:cs typeface="Hiragino Mincho ProN"/>
              </a:defRPr>
            </a:defPPr>
            <a:lvl1pPr>
              <a:buNone/>
              <a:defRPr sz="2775" b="0">
                <a:solidFill>
                  <a:srgbClr val="203E54"/>
                </a:solidFill>
                <a:latin typeface="Hiragino Mincho ProN"/>
                <a:ea typeface="Hiragino Mincho ProN"/>
                <a:cs typeface="Hiragino Mincho ProN"/>
              </a:defRPr>
            </a:lvl1pPr>
            <a:lvl2pPr>
              <a:buNone/>
              <a:defRPr sz="2775" b="0">
                <a:solidFill>
                  <a:srgbClr val="203E54"/>
                </a:solidFill>
                <a:latin typeface="Hiragino Mincho ProN"/>
                <a:ea typeface="Hiragino Mincho ProN"/>
                <a:cs typeface="Hiragino Mincho ProN"/>
              </a:defRPr>
            </a:lvl2pPr>
            <a:lvl3pPr>
              <a:buNone/>
              <a:defRPr sz="2775" b="0">
                <a:solidFill>
                  <a:srgbClr val="203E54"/>
                </a:solidFill>
                <a:latin typeface="Hiragino Mincho ProN"/>
                <a:ea typeface="Hiragino Mincho ProN"/>
                <a:cs typeface="Hiragino Mincho ProN"/>
              </a:defRPr>
            </a:lvl3pPr>
            <a:lvl4pPr>
              <a:buNone/>
              <a:defRPr sz="2775" b="0">
                <a:solidFill>
                  <a:srgbClr val="203E54"/>
                </a:solidFill>
                <a:latin typeface="Hiragino Mincho ProN"/>
                <a:ea typeface="Hiragino Mincho ProN"/>
                <a:cs typeface="Hiragino Mincho ProN"/>
              </a:defRPr>
            </a:lvl4pPr>
            <a:lvl5pPr>
              <a:buNone/>
              <a:defRPr sz="2775" b="0">
                <a:solidFill>
                  <a:srgbClr val="203E54"/>
                </a:solidFill>
                <a:latin typeface="Hiragino Mincho ProN"/>
                <a:ea typeface="Hiragino Mincho ProN"/>
                <a:cs typeface="Hiragino Mincho ProN"/>
              </a:defRPr>
            </a:lvl5pPr>
            <a:lvl6pPr>
              <a:buNone/>
              <a:defRPr sz="2775" b="0">
                <a:solidFill>
                  <a:srgbClr val="203E54"/>
                </a:solidFill>
                <a:latin typeface="Hiragino Mincho ProN"/>
                <a:ea typeface="Hiragino Mincho ProN"/>
                <a:cs typeface="Hiragino Mincho ProN"/>
              </a:defRPr>
            </a:lvl6pPr>
            <a:lvl7pPr>
              <a:buNone/>
              <a:defRPr sz="2775" b="0">
                <a:solidFill>
                  <a:srgbClr val="203E54"/>
                </a:solidFill>
                <a:latin typeface="Hiragino Mincho ProN"/>
                <a:ea typeface="Hiragino Mincho ProN"/>
                <a:cs typeface="Hiragino Mincho ProN"/>
              </a:defRPr>
            </a:lvl7pPr>
            <a:lvl8pPr>
              <a:buNone/>
              <a:defRPr sz="2775" b="0">
                <a:solidFill>
                  <a:srgbClr val="203E54"/>
                </a:solidFill>
                <a:latin typeface="Hiragino Mincho ProN"/>
                <a:ea typeface="Hiragino Mincho ProN"/>
                <a:cs typeface="Hiragino Mincho ProN"/>
              </a:defRPr>
            </a:lvl8pPr>
            <a:lvl9pPr>
              <a:buNone/>
              <a:defRPr sz="2775" b="0">
                <a:solidFill>
                  <a:srgbClr val="203E54"/>
                </a:solidFill>
                <a:latin typeface="Hiragino Mincho ProN"/>
                <a:ea typeface="Hiragino Mincho ProN"/>
                <a:cs typeface="Hiragino Mincho ProN"/>
              </a:defRPr>
            </a:lvl9pPr>
          </a:lstStyle>
          <a:p xmlns:a="http://schemas.openxmlformats.org/drawingml/2006/main">
            <a:pPr>
              <a:buNone/>
              <a:defRPr sz="2775" b="0">
                <a:solidFill>
                  <a:srgbClr val="203E54"/>
                </a:solidFill>
                <a:latin typeface="Hiragino Mincho ProN"/>
                <a:ea typeface="Hiragino Mincho ProN"/>
                <a:cs typeface="Hiragino Mincho ProN"/>
              </a:defRPr>
            </a:pPr>
            <a:r>
              <a:rPr sz="2775" b="0">
                <a:solidFill>
                  <a:srgbClr val="203E54"/>
                </a:solidFill>
                <a:latin typeface="Hiragino Mincho ProN"/>
                <a:ea typeface="Hiragino Mincho ProN"/>
                <a:cs typeface="Hiragino Mincho ProN"/>
              </a:rPr>
              <a:t>履歴書を添付する前の確認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AE6BFC47-549C-49C8-911F-8E673B8E233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2450" y="1104900"/>
            <a:ext cx="1104900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ctr"/>
          <a:lstStyle xmlns:a="http://schemas.openxmlformats.org/drawingml/2006/main">
            <a:defPPr>
              <a:defRPr sz="1725" b="0">
                <a:solidFill>
                  <a:srgbClr val="203E54"/>
                </a:solidFill>
                <a:latin typeface="Hiragino Sans"/>
                <a:ea typeface="Hiragino Sans"/>
                <a:cs typeface="Hiragino Sans"/>
              </a:defRPr>
            </a:defPPr>
            <a:lvl1pPr>
              <a:buNone/>
              <a:defRPr sz="1725" b="0">
                <a:solidFill>
                  <a:srgbClr val="203E54"/>
                </a:solidFill>
                <a:latin typeface="Hiragino Sans"/>
                <a:ea typeface="Hiragino Sans"/>
                <a:cs typeface="Hiragino Sans"/>
              </a:defRPr>
            </a:lvl1pPr>
            <a:lvl2pPr>
              <a:buNone/>
              <a:defRPr sz="1725" b="0">
                <a:solidFill>
                  <a:srgbClr val="203E54"/>
                </a:solidFill>
                <a:latin typeface="Hiragino Sans"/>
                <a:ea typeface="Hiragino Sans"/>
                <a:cs typeface="Hiragino Sans"/>
              </a:defRPr>
            </a:lvl2pPr>
            <a:lvl3pPr>
              <a:buNone/>
              <a:defRPr sz="1725" b="0">
                <a:solidFill>
                  <a:srgbClr val="203E54"/>
                </a:solidFill>
                <a:latin typeface="Hiragino Sans"/>
                <a:ea typeface="Hiragino Sans"/>
                <a:cs typeface="Hiragino Sans"/>
              </a:defRPr>
            </a:lvl3pPr>
            <a:lvl4pPr>
              <a:buNone/>
              <a:defRPr sz="1725" b="0">
                <a:solidFill>
                  <a:srgbClr val="203E54"/>
                </a:solidFill>
                <a:latin typeface="Hiragino Sans"/>
                <a:ea typeface="Hiragino Sans"/>
                <a:cs typeface="Hiragino Sans"/>
              </a:defRPr>
            </a:lvl4pPr>
            <a:lvl5pPr>
              <a:buNone/>
              <a:defRPr sz="1725" b="0">
                <a:solidFill>
                  <a:srgbClr val="203E54"/>
                </a:solidFill>
                <a:latin typeface="Hiragino Sans"/>
                <a:ea typeface="Hiragino Sans"/>
                <a:cs typeface="Hiragino Sans"/>
              </a:defRPr>
            </a:lvl5pPr>
            <a:lvl6pPr>
              <a:buNone/>
              <a:defRPr sz="1725" b="0">
                <a:solidFill>
                  <a:srgbClr val="203E54"/>
                </a:solidFill>
                <a:latin typeface="Hiragino Sans"/>
                <a:ea typeface="Hiragino Sans"/>
                <a:cs typeface="Hiragino Sans"/>
              </a:defRPr>
            </a:lvl6pPr>
            <a:lvl7pPr>
              <a:buNone/>
              <a:defRPr sz="1725" b="0">
                <a:solidFill>
                  <a:srgbClr val="203E54"/>
                </a:solidFill>
                <a:latin typeface="Hiragino Sans"/>
                <a:ea typeface="Hiragino Sans"/>
                <a:cs typeface="Hiragino Sans"/>
              </a:defRPr>
            </a:lvl7pPr>
            <a:lvl8pPr>
              <a:buNone/>
              <a:defRPr sz="1725" b="0">
                <a:solidFill>
                  <a:srgbClr val="203E54"/>
                </a:solidFill>
                <a:latin typeface="Hiragino Sans"/>
                <a:ea typeface="Hiragino Sans"/>
                <a:cs typeface="Hiragino Sans"/>
              </a:defRPr>
            </a:lvl8pPr>
            <a:lvl9pPr>
              <a:buNone/>
              <a:defRPr sz="1725" b="0">
                <a:solidFill>
                  <a:srgbClr val="203E54"/>
                </a:solidFill>
                <a:latin typeface="Hiragino Sans"/>
                <a:ea typeface="Hiragino Sans"/>
                <a:cs typeface="Hiragino Sans"/>
              </a:defRPr>
            </a:lvl9pPr>
          </a:lstStyle>
          <a:p xmlns:a="http://schemas.openxmlformats.org/drawingml/2006/main">
            <a:pPr>
              <a:buNone/>
              <a:defRPr sz="1725" b="0">
                <a:solidFill>
                  <a:srgbClr val="203E54"/>
                </a:solidFill>
                <a:latin typeface="Hiragino Sans"/>
                <a:ea typeface="Hiragino Sans"/>
                <a:cs typeface="Hiragino Sans"/>
              </a:defRPr>
            </a:pPr>
            <a:r>
              <a:rPr sz="1725" b="0">
                <a:solidFill>
                  <a:srgbClr val="203E54"/>
                </a:solidFill>
                <a:latin typeface="Hiragino Sans"/>
                <a:ea typeface="Hiragino Sans"/>
                <a:cs typeface="Hiragino Sans"/>
              </a:rPr>
              <a:t>使うAIの入力欄は、2〜3ページの手順で準備します。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FF8CDCBC-BF13-43AF-A689-7A259DEC2A4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2450" y="6419850"/>
            <a:ext cx="9048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ctr"/>
          <a:lstStyle xmlns:a="http://schemas.openxmlformats.org/drawingml/2006/main">
            <a:defPPr>
              <a:defRPr sz="1050" b="0">
                <a:solidFill>
                  <a:srgbClr val="526C80"/>
                </a:solidFill>
                <a:latin typeface="Hiragino Sans"/>
                <a:ea typeface="Hiragino Sans"/>
                <a:cs typeface="Hiragino Sans"/>
              </a:defRPr>
            </a:defPPr>
            <a:lvl1pPr>
              <a:buNone/>
              <a:defRPr sz="1050" b="0">
                <a:solidFill>
                  <a:srgbClr val="526C80"/>
                </a:solidFill>
                <a:latin typeface="Hiragino Sans"/>
                <a:ea typeface="Hiragino Sans"/>
                <a:cs typeface="Hiragino Sans"/>
              </a:defRPr>
            </a:lvl1pPr>
            <a:lvl2pPr>
              <a:buNone/>
              <a:defRPr sz="1050" b="0">
                <a:solidFill>
                  <a:srgbClr val="526C80"/>
                </a:solidFill>
                <a:latin typeface="Hiragino Sans"/>
                <a:ea typeface="Hiragino Sans"/>
                <a:cs typeface="Hiragino Sans"/>
              </a:defRPr>
            </a:lvl2pPr>
            <a:lvl3pPr>
              <a:buNone/>
              <a:defRPr sz="1050" b="0">
                <a:solidFill>
                  <a:srgbClr val="526C80"/>
                </a:solidFill>
                <a:latin typeface="Hiragino Sans"/>
                <a:ea typeface="Hiragino Sans"/>
                <a:cs typeface="Hiragino Sans"/>
              </a:defRPr>
            </a:lvl3pPr>
            <a:lvl4pPr>
              <a:buNone/>
              <a:defRPr sz="1050" b="0">
                <a:solidFill>
                  <a:srgbClr val="526C80"/>
                </a:solidFill>
                <a:latin typeface="Hiragino Sans"/>
                <a:ea typeface="Hiragino Sans"/>
                <a:cs typeface="Hiragino Sans"/>
              </a:defRPr>
            </a:lvl4pPr>
            <a:lvl5pPr>
              <a:buNone/>
              <a:defRPr sz="1050" b="0">
                <a:solidFill>
                  <a:srgbClr val="526C80"/>
                </a:solidFill>
                <a:latin typeface="Hiragino Sans"/>
                <a:ea typeface="Hiragino Sans"/>
                <a:cs typeface="Hiragino Sans"/>
              </a:defRPr>
            </a:lvl5pPr>
            <a:lvl6pPr>
              <a:buNone/>
              <a:defRPr sz="1050" b="0">
                <a:solidFill>
                  <a:srgbClr val="526C80"/>
                </a:solidFill>
                <a:latin typeface="Hiragino Sans"/>
                <a:ea typeface="Hiragino Sans"/>
                <a:cs typeface="Hiragino Sans"/>
              </a:defRPr>
            </a:lvl6pPr>
            <a:lvl7pPr>
              <a:buNone/>
              <a:defRPr sz="1050" b="0">
                <a:solidFill>
                  <a:srgbClr val="526C80"/>
                </a:solidFill>
                <a:latin typeface="Hiragino Sans"/>
                <a:ea typeface="Hiragino Sans"/>
                <a:cs typeface="Hiragino Sans"/>
              </a:defRPr>
            </a:lvl7pPr>
            <a:lvl8pPr>
              <a:buNone/>
              <a:defRPr sz="1050" b="0">
                <a:solidFill>
                  <a:srgbClr val="526C80"/>
                </a:solidFill>
                <a:latin typeface="Hiragino Sans"/>
                <a:ea typeface="Hiragino Sans"/>
                <a:cs typeface="Hiragino Sans"/>
              </a:defRPr>
            </a:lvl8pPr>
            <a:lvl9pPr>
              <a:buNone/>
              <a:defRPr sz="1050" b="0">
                <a:solidFill>
                  <a:srgbClr val="526C80"/>
                </a:solidFill>
                <a:latin typeface="Hiragino Sans"/>
                <a:ea typeface="Hiragino Sans"/>
                <a:cs typeface="Hiragino Sans"/>
              </a:defRPr>
            </a:lvl9pPr>
          </a:lstStyle>
          <a:p xmlns:a="http://schemas.openxmlformats.org/drawingml/2006/main">
            <a:pPr>
              <a:buNone/>
              <a:defRPr sz="1050" b="0">
                <a:solidFill>
                  <a:srgbClr val="526C80"/>
                </a:solidFill>
                <a:latin typeface="Hiragino Sans"/>
                <a:ea typeface="Hiragino Sans"/>
                <a:cs typeface="Hiragino Sans"/>
              </a:defRPr>
            </a:pPr>
            <a:r>
              <a:rPr sz="1050" b="0">
                <a:solidFill>
                  <a:srgbClr val="526C80"/>
                </a:solidFill>
                <a:latin typeface="Hiragino Sans"/>
                <a:ea typeface="Hiragino Sans"/>
                <a:cs typeface="Hiragino Sans"/>
              </a:rPr>
              <a:t>AI採用スタートキット  ·  2026.10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88B41500-C658-4C13-B742-22CC8AB92C2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63250" y="6419850"/>
            <a:ext cx="9525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ctr"/>
          <a:lstStyle xmlns:a="http://schemas.openxmlformats.org/drawingml/2006/main">
            <a:defPPr>
              <a:defRPr sz="1200" b="0">
                <a:solidFill>
                  <a:srgbClr val="526C80"/>
                </a:solidFill>
                <a:latin typeface="Hiragino Sans"/>
                <a:ea typeface="Hiragino Sans"/>
                <a:cs typeface="Hiragino Sans"/>
              </a:defRPr>
            </a:defPPr>
            <a:lvl1pPr>
              <a:buNone/>
              <a:defRPr sz="1200" b="0">
                <a:solidFill>
                  <a:srgbClr val="526C80"/>
                </a:solidFill>
                <a:latin typeface="Hiragino Sans"/>
                <a:ea typeface="Hiragino Sans"/>
                <a:cs typeface="Hiragino Sans"/>
              </a:defRPr>
            </a:lvl1pPr>
            <a:lvl2pPr>
              <a:buNone/>
              <a:defRPr sz="1200" b="0">
                <a:solidFill>
                  <a:srgbClr val="526C80"/>
                </a:solidFill>
                <a:latin typeface="Hiragino Sans"/>
                <a:ea typeface="Hiragino Sans"/>
                <a:cs typeface="Hiragino Sans"/>
              </a:defRPr>
            </a:lvl2pPr>
            <a:lvl3pPr>
              <a:buNone/>
              <a:defRPr sz="1200" b="0">
                <a:solidFill>
                  <a:srgbClr val="526C80"/>
                </a:solidFill>
                <a:latin typeface="Hiragino Sans"/>
                <a:ea typeface="Hiragino Sans"/>
                <a:cs typeface="Hiragino Sans"/>
              </a:defRPr>
            </a:lvl3pPr>
            <a:lvl4pPr>
              <a:buNone/>
              <a:defRPr sz="1200" b="0">
                <a:solidFill>
                  <a:srgbClr val="526C80"/>
                </a:solidFill>
                <a:latin typeface="Hiragino Sans"/>
                <a:ea typeface="Hiragino Sans"/>
                <a:cs typeface="Hiragino Sans"/>
              </a:defRPr>
            </a:lvl4pPr>
            <a:lvl5pPr>
              <a:buNone/>
              <a:defRPr sz="1200" b="0">
                <a:solidFill>
                  <a:srgbClr val="526C80"/>
                </a:solidFill>
                <a:latin typeface="Hiragino Sans"/>
                <a:ea typeface="Hiragino Sans"/>
                <a:cs typeface="Hiragino Sans"/>
              </a:defRPr>
            </a:lvl5pPr>
            <a:lvl6pPr>
              <a:buNone/>
              <a:defRPr sz="1200" b="0">
                <a:solidFill>
                  <a:srgbClr val="526C80"/>
                </a:solidFill>
                <a:latin typeface="Hiragino Sans"/>
                <a:ea typeface="Hiragino Sans"/>
                <a:cs typeface="Hiragino Sans"/>
              </a:defRPr>
            </a:lvl6pPr>
            <a:lvl7pPr>
              <a:buNone/>
              <a:defRPr sz="1200" b="0">
                <a:solidFill>
                  <a:srgbClr val="526C80"/>
                </a:solidFill>
                <a:latin typeface="Hiragino Sans"/>
                <a:ea typeface="Hiragino Sans"/>
                <a:cs typeface="Hiragino Sans"/>
              </a:defRPr>
            </a:lvl7pPr>
            <a:lvl8pPr>
              <a:buNone/>
              <a:defRPr sz="1200" b="0">
                <a:solidFill>
                  <a:srgbClr val="526C80"/>
                </a:solidFill>
                <a:latin typeface="Hiragino Sans"/>
                <a:ea typeface="Hiragino Sans"/>
                <a:cs typeface="Hiragino Sans"/>
              </a:defRPr>
            </a:lvl8pPr>
            <a:lvl9pPr>
              <a:buNone/>
              <a:defRPr sz="1200" b="0">
                <a:solidFill>
                  <a:srgbClr val="526C80"/>
                </a:solidFill>
                <a:latin typeface="Hiragino Sans"/>
                <a:ea typeface="Hiragino Sans"/>
                <a:cs typeface="Hiragino Sans"/>
              </a:defRPr>
            </a:lvl9pPr>
          </a:lstStyle>
          <a:p xmlns:a="http://schemas.openxmlformats.org/drawingml/2006/main">
            <a:pPr>
              <a:buNone/>
              <a:defRPr sz="1200" b="0">
                <a:solidFill>
                  <a:srgbClr val="526C80"/>
                </a:solidFill>
                <a:latin typeface="Hiragino Sans"/>
                <a:ea typeface="Hiragino Sans"/>
                <a:cs typeface="Hiragino Sans"/>
              </a:defRPr>
            </a:pPr>
            <a:r>
              <a:rPr sz="1200" b="0">
                <a:solidFill>
                  <a:srgbClr val="526C80"/>
                </a:solidFill>
                <a:latin typeface="Hiragino Sans"/>
                <a:ea typeface="Hiragino Sans"/>
                <a:cs typeface="Hiragino Sans"/>
              </a:rPr>
              <a:t>4 / 14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BEB6422A-3D3F-4201-8E65-2251C23248A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1752600"/>
            <a:ext cx="1095375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ctr"/>
          <a:lstStyle xmlns:a="http://schemas.openxmlformats.org/drawingml/2006/main">
            <a:defPPr>
              <a:defRPr sz="2025" b="1">
                <a:solidFill>
                  <a:srgbClr val="176995"/>
                </a:solidFill>
                <a:latin typeface="Hiragino Sans"/>
                <a:ea typeface="Hiragino Sans"/>
                <a:cs typeface="Hiragino Sans"/>
              </a:defRPr>
            </a:defPPr>
            <a:lvl1pPr>
              <a:buNone/>
              <a:defRPr sz="2025" b="1">
                <a:solidFill>
                  <a:srgbClr val="176995"/>
                </a:solidFill>
                <a:latin typeface="Hiragino Sans"/>
                <a:ea typeface="Hiragino Sans"/>
                <a:cs typeface="Hiragino Sans"/>
              </a:defRPr>
            </a:lvl1pPr>
            <a:lvl2pPr>
              <a:buNone/>
              <a:defRPr sz="2025" b="1">
                <a:solidFill>
                  <a:srgbClr val="176995"/>
                </a:solidFill>
                <a:latin typeface="Hiragino Sans"/>
                <a:ea typeface="Hiragino Sans"/>
                <a:cs typeface="Hiragino Sans"/>
              </a:defRPr>
            </a:lvl2pPr>
            <a:lvl3pPr>
              <a:buNone/>
              <a:defRPr sz="2025" b="1">
                <a:solidFill>
                  <a:srgbClr val="176995"/>
                </a:solidFill>
                <a:latin typeface="Hiragino Sans"/>
                <a:ea typeface="Hiragino Sans"/>
                <a:cs typeface="Hiragino Sans"/>
              </a:defRPr>
            </a:lvl3pPr>
            <a:lvl4pPr>
              <a:buNone/>
              <a:defRPr sz="2025" b="1">
                <a:solidFill>
                  <a:srgbClr val="176995"/>
                </a:solidFill>
                <a:latin typeface="Hiragino Sans"/>
                <a:ea typeface="Hiragino Sans"/>
                <a:cs typeface="Hiragino Sans"/>
              </a:defRPr>
            </a:lvl4pPr>
            <a:lvl5pPr>
              <a:buNone/>
              <a:defRPr sz="2025" b="1">
                <a:solidFill>
                  <a:srgbClr val="176995"/>
                </a:solidFill>
                <a:latin typeface="Hiragino Sans"/>
                <a:ea typeface="Hiragino Sans"/>
                <a:cs typeface="Hiragino Sans"/>
              </a:defRPr>
            </a:lvl5pPr>
            <a:lvl6pPr>
              <a:buNone/>
              <a:defRPr sz="2025" b="1">
                <a:solidFill>
                  <a:srgbClr val="176995"/>
                </a:solidFill>
                <a:latin typeface="Hiragino Sans"/>
                <a:ea typeface="Hiragino Sans"/>
                <a:cs typeface="Hiragino Sans"/>
              </a:defRPr>
            </a:lvl6pPr>
            <a:lvl7pPr>
              <a:buNone/>
              <a:defRPr sz="2025" b="1">
                <a:solidFill>
                  <a:srgbClr val="176995"/>
                </a:solidFill>
                <a:latin typeface="Hiragino Sans"/>
                <a:ea typeface="Hiragino Sans"/>
                <a:cs typeface="Hiragino Sans"/>
              </a:defRPr>
            </a:lvl7pPr>
            <a:lvl8pPr>
              <a:buNone/>
              <a:defRPr sz="2025" b="1">
                <a:solidFill>
                  <a:srgbClr val="176995"/>
                </a:solidFill>
                <a:latin typeface="Hiragino Sans"/>
                <a:ea typeface="Hiragino Sans"/>
                <a:cs typeface="Hiragino Sans"/>
              </a:defRPr>
            </a:lvl8pPr>
            <a:lvl9pPr>
              <a:buNone/>
              <a:defRPr sz="2025" b="1">
                <a:solidFill>
                  <a:srgbClr val="176995"/>
                </a:solidFill>
                <a:latin typeface="Hiragino Sans"/>
                <a:ea typeface="Hiragino Sans"/>
                <a:cs typeface="Hiragino Sans"/>
              </a:defRPr>
            </a:lvl9pPr>
          </a:lstStyle>
          <a:p xmlns:a="http://schemas.openxmlformats.org/drawingml/2006/main">
            <a:pPr>
              <a:buNone/>
              <a:defRPr sz="2025" b="1">
                <a:solidFill>
                  <a:srgbClr val="176995"/>
                </a:solidFill>
                <a:latin typeface="Hiragino Sans"/>
                <a:ea typeface="Hiragino Sans"/>
                <a:cs typeface="Hiragino Sans"/>
              </a:defRPr>
            </a:pPr>
            <a:r>
              <a:rPr sz="2025" b="1">
                <a:solidFill>
                  <a:srgbClr val="176995"/>
                </a:solidFill>
                <a:latin typeface="Hiragino Sans"/>
                <a:ea typeface="Hiragino Sans"/>
                <a:cs typeface="Hiragino Sans"/>
              </a:rPr>
              <a:t>個人情報の取扱いについて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3CD97924-3C67-4EF7-B6CA-561150A36B0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2305050"/>
            <a:ext cx="11001375" cy="781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ctr"/>
          <a:lstStyle xmlns:a="http://schemas.openxmlformats.org/drawingml/2006/main">
            <a:defPPr>
              <a:defRPr sz="1800" b="0">
                <a:solidFill>
                  <a:srgbClr val="203E54"/>
                </a:solidFill>
                <a:latin typeface="Hiragino Sans"/>
                <a:ea typeface="Hiragino Sans"/>
                <a:cs typeface="Hiragino Sans"/>
              </a:defRPr>
            </a:defPPr>
            <a:lvl1pPr>
              <a:buNone/>
              <a:defRPr sz="1800" b="0">
                <a:solidFill>
                  <a:srgbClr val="203E54"/>
                </a:solidFill>
                <a:latin typeface="Hiragino Sans"/>
                <a:ea typeface="Hiragino Sans"/>
                <a:cs typeface="Hiragino Sans"/>
              </a:defRPr>
            </a:lvl1pPr>
            <a:lvl2pPr>
              <a:buNone/>
              <a:defRPr sz="1800" b="0">
                <a:solidFill>
                  <a:srgbClr val="203E54"/>
                </a:solidFill>
                <a:latin typeface="Hiragino Sans"/>
                <a:ea typeface="Hiragino Sans"/>
                <a:cs typeface="Hiragino Sans"/>
              </a:defRPr>
            </a:lvl2pPr>
            <a:lvl3pPr>
              <a:buNone/>
              <a:defRPr sz="1800" b="0">
                <a:solidFill>
                  <a:srgbClr val="203E54"/>
                </a:solidFill>
                <a:latin typeface="Hiragino Sans"/>
                <a:ea typeface="Hiragino Sans"/>
                <a:cs typeface="Hiragino Sans"/>
              </a:defRPr>
            </a:lvl3pPr>
            <a:lvl4pPr>
              <a:buNone/>
              <a:defRPr sz="1800" b="0">
                <a:solidFill>
                  <a:srgbClr val="203E54"/>
                </a:solidFill>
                <a:latin typeface="Hiragino Sans"/>
                <a:ea typeface="Hiragino Sans"/>
                <a:cs typeface="Hiragino Sans"/>
              </a:defRPr>
            </a:lvl4pPr>
            <a:lvl5pPr>
              <a:buNone/>
              <a:defRPr sz="1800" b="0">
                <a:solidFill>
                  <a:srgbClr val="203E54"/>
                </a:solidFill>
                <a:latin typeface="Hiragino Sans"/>
                <a:ea typeface="Hiragino Sans"/>
                <a:cs typeface="Hiragino Sans"/>
              </a:defRPr>
            </a:lvl5pPr>
            <a:lvl6pPr>
              <a:buNone/>
              <a:defRPr sz="1800" b="0">
                <a:solidFill>
                  <a:srgbClr val="203E54"/>
                </a:solidFill>
                <a:latin typeface="Hiragino Sans"/>
                <a:ea typeface="Hiragino Sans"/>
                <a:cs typeface="Hiragino Sans"/>
              </a:defRPr>
            </a:lvl6pPr>
            <a:lvl7pPr>
              <a:buNone/>
              <a:defRPr sz="1800" b="0">
                <a:solidFill>
                  <a:srgbClr val="203E54"/>
                </a:solidFill>
                <a:latin typeface="Hiragino Sans"/>
                <a:ea typeface="Hiragino Sans"/>
                <a:cs typeface="Hiragino Sans"/>
              </a:defRPr>
            </a:lvl7pPr>
            <a:lvl8pPr>
              <a:buNone/>
              <a:defRPr sz="1800" b="0">
                <a:solidFill>
                  <a:srgbClr val="203E54"/>
                </a:solidFill>
                <a:latin typeface="Hiragino Sans"/>
                <a:ea typeface="Hiragino Sans"/>
                <a:cs typeface="Hiragino Sans"/>
              </a:defRPr>
            </a:lvl8pPr>
            <a:lvl9pPr>
              <a:buNone/>
              <a:defRPr sz="1800" b="0">
                <a:solidFill>
                  <a:srgbClr val="203E54"/>
                </a:solidFill>
                <a:latin typeface="Hiragino Sans"/>
                <a:ea typeface="Hiragino Sans"/>
                <a:cs typeface="Hiragino Sans"/>
              </a:defRPr>
            </a:lvl9pPr>
          </a:lstStyle>
          <a:p xmlns:a="http://schemas.openxmlformats.org/drawingml/2006/main">
            <a:pPr>
              <a:buNone/>
              <a:defRPr sz="1800" b="0">
                <a:solidFill>
                  <a:srgbClr val="203E54"/>
                </a:solidFill>
                <a:latin typeface="Hiragino Sans"/>
                <a:ea typeface="Hiragino Sans"/>
                <a:cs typeface="Hiragino Sans"/>
              </a:defRPr>
            </a:pPr>
            <a:r>
              <a:rPr sz="1800" b="0">
                <a:solidFill>
                  <a:srgbClr val="203E54"/>
                </a:solidFill>
                <a:latin typeface="Hiragino Sans"/>
                <a:ea typeface="Hiragino Sans"/>
                <a:cs typeface="Hiragino Sans"/>
              </a:rPr>
              <a:t>個人情報の取扱いは、個人情報保護委員会の説明をご参照ください。</a:t>
            </a:r>
          </a:p>
          <a:p xmlns:a="http://schemas.openxmlformats.org/drawingml/2006/main">
            <a:pPr>
              <a:buNone/>
              <a:defRPr sz="1800" b="0">
                <a:solidFill>
                  <a:srgbClr val="203E54"/>
                </a:solidFill>
                <a:latin typeface="Hiragino Sans"/>
                <a:ea typeface="Hiragino Sans"/>
                <a:cs typeface="Hiragino Sans"/>
              </a:defRPr>
            </a:pPr>
            <a:r>
              <a:rPr sz="1800" b="0">
                <a:solidFill>
                  <a:srgbClr val="203E54"/>
                </a:solidFill>
                <a:latin typeface="Hiragino Sans"/>
                <a:ea typeface="Hiragino Sans"/>
                <a:cs typeface="Hiragino Sans"/>
              </a:rPr>
              <a:t>利用するAIの規約・設定と社内ルールを確認し、入力の可否をご判断ください。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582359CB-CE51-4F8B-A427-97D241D9436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3209925"/>
            <a:ext cx="108585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ctr"/>
          <a:lstStyle xmlns:a="http://schemas.openxmlformats.org/drawingml/2006/main">
            <a:defPPr>
              <a:defRPr sz="1650" b="0">
                <a:solidFill>
                  <a:srgbClr val="176995"/>
                </a:solidFill>
                <a:latin typeface="Hiragino Sans"/>
                <a:ea typeface="Hiragino Sans"/>
                <a:cs typeface="Hiragino Sans"/>
              </a:defRPr>
            </a:defPPr>
            <a:lvl1pPr>
              <a:buNone/>
              <a:defRPr sz="1650" b="0">
                <a:solidFill>
                  <a:srgbClr val="176995"/>
                </a:solidFill>
                <a:latin typeface="Hiragino Sans"/>
                <a:ea typeface="Hiragino Sans"/>
                <a:cs typeface="Hiragino Sans"/>
              </a:defRPr>
            </a:lvl1pPr>
            <a:lvl2pPr>
              <a:buNone/>
              <a:defRPr sz="1650" b="0">
                <a:solidFill>
                  <a:srgbClr val="176995"/>
                </a:solidFill>
                <a:latin typeface="Hiragino Sans"/>
                <a:ea typeface="Hiragino Sans"/>
                <a:cs typeface="Hiragino Sans"/>
              </a:defRPr>
            </a:lvl2pPr>
            <a:lvl3pPr>
              <a:buNone/>
              <a:defRPr sz="1650" b="0">
                <a:solidFill>
                  <a:srgbClr val="176995"/>
                </a:solidFill>
                <a:latin typeface="Hiragino Sans"/>
                <a:ea typeface="Hiragino Sans"/>
                <a:cs typeface="Hiragino Sans"/>
              </a:defRPr>
            </a:lvl3pPr>
            <a:lvl4pPr>
              <a:buNone/>
              <a:defRPr sz="1650" b="0">
                <a:solidFill>
                  <a:srgbClr val="176995"/>
                </a:solidFill>
                <a:latin typeface="Hiragino Sans"/>
                <a:ea typeface="Hiragino Sans"/>
                <a:cs typeface="Hiragino Sans"/>
              </a:defRPr>
            </a:lvl4pPr>
            <a:lvl5pPr>
              <a:buNone/>
              <a:defRPr sz="1650" b="0">
                <a:solidFill>
                  <a:srgbClr val="176995"/>
                </a:solidFill>
                <a:latin typeface="Hiragino Sans"/>
                <a:ea typeface="Hiragino Sans"/>
                <a:cs typeface="Hiragino Sans"/>
              </a:defRPr>
            </a:lvl5pPr>
            <a:lvl6pPr>
              <a:buNone/>
              <a:defRPr sz="1650" b="0">
                <a:solidFill>
                  <a:srgbClr val="176995"/>
                </a:solidFill>
                <a:latin typeface="Hiragino Sans"/>
                <a:ea typeface="Hiragino Sans"/>
                <a:cs typeface="Hiragino Sans"/>
              </a:defRPr>
            </a:lvl6pPr>
            <a:lvl7pPr>
              <a:buNone/>
              <a:defRPr sz="1650" b="0">
                <a:solidFill>
                  <a:srgbClr val="176995"/>
                </a:solidFill>
                <a:latin typeface="Hiragino Sans"/>
                <a:ea typeface="Hiragino Sans"/>
                <a:cs typeface="Hiragino Sans"/>
              </a:defRPr>
            </a:lvl7pPr>
            <a:lvl8pPr>
              <a:buNone/>
              <a:defRPr sz="1650" b="0">
                <a:solidFill>
                  <a:srgbClr val="176995"/>
                </a:solidFill>
                <a:latin typeface="Hiragino Sans"/>
                <a:ea typeface="Hiragino Sans"/>
                <a:cs typeface="Hiragino Sans"/>
              </a:defRPr>
            </a:lvl8pPr>
            <a:lvl9pPr>
              <a:buNone/>
              <a:defRPr sz="1650" b="0">
                <a:solidFill>
                  <a:srgbClr val="176995"/>
                </a:solidFill>
                <a:latin typeface="Hiragino Sans"/>
                <a:ea typeface="Hiragino Sans"/>
                <a:cs typeface="Hiragino Sans"/>
              </a:defRPr>
            </a:lvl9pPr>
          </a:lstStyle>
          <a:p xmlns:a="http://schemas.openxmlformats.org/drawingml/2006/main">
            <a:pPr>
              <a:buNone/>
              <a:defRPr sz="1650" b="0">
                <a:solidFill>
                  <a:srgbClr val="176995"/>
                </a:solidFill>
                <a:latin typeface="Hiragino Sans"/>
                <a:ea typeface="Hiragino Sans"/>
                <a:cs typeface="Hiragino Sans"/>
              </a:defRPr>
            </a:pPr>
            <a:r>
              <a:rPr sz="1650" b="0">
                <a:solidFill>
                  <a:srgbClr val="176995"/>
                </a:solidFill>
                <a:latin typeface="Hiragino Sans"/>
                <a:ea typeface="Hiragino Sans"/>
                <a:cs typeface="Hiragino Sans"/>
                <a:hlinkClick xmlns:r="http://schemas.openxmlformats.org/officeDocument/2006/relationships" r:id="Rd19a8d6bc6694d71"/>
              </a:rPr>
              <a:t>個人情報保護委員会の注意喚起を読む（PDF）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DE3E9DC1-12E0-4014-9A8A-90FCF5C8447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3838575"/>
            <a:ext cx="11001375" cy="7334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ctr"/>
          <a:lstStyle xmlns:a="http://schemas.openxmlformats.org/drawingml/2006/main">
            <a:defPPr>
              <a:defRPr sz="1800" b="0">
                <a:solidFill>
                  <a:srgbClr val="203E54"/>
                </a:solidFill>
                <a:latin typeface="Hiragino Sans"/>
                <a:ea typeface="Hiragino Sans"/>
                <a:cs typeface="Hiragino Sans"/>
              </a:defRPr>
            </a:defPPr>
            <a:lvl1pPr>
              <a:buNone/>
              <a:defRPr sz="1800" b="0">
                <a:solidFill>
                  <a:srgbClr val="203E54"/>
                </a:solidFill>
                <a:latin typeface="Hiragino Sans"/>
                <a:ea typeface="Hiragino Sans"/>
                <a:cs typeface="Hiragino Sans"/>
              </a:defRPr>
            </a:lvl1pPr>
            <a:lvl2pPr>
              <a:buNone/>
              <a:defRPr sz="1800" b="0">
                <a:solidFill>
                  <a:srgbClr val="203E54"/>
                </a:solidFill>
                <a:latin typeface="Hiragino Sans"/>
                <a:ea typeface="Hiragino Sans"/>
                <a:cs typeface="Hiragino Sans"/>
              </a:defRPr>
            </a:lvl2pPr>
            <a:lvl3pPr>
              <a:buNone/>
              <a:defRPr sz="1800" b="0">
                <a:solidFill>
                  <a:srgbClr val="203E54"/>
                </a:solidFill>
                <a:latin typeface="Hiragino Sans"/>
                <a:ea typeface="Hiragino Sans"/>
                <a:cs typeface="Hiragino Sans"/>
              </a:defRPr>
            </a:lvl3pPr>
            <a:lvl4pPr>
              <a:buNone/>
              <a:defRPr sz="1800" b="0">
                <a:solidFill>
                  <a:srgbClr val="203E54"/>
                </a:solidFill>
                <a:latin typeface="Hiragino Sans"/>
                <a:ea typeface="Hiragino Sans"/>
                <a:cs typeface="Hiragino Sans"/>
              </a:defRPr>
            </a:lvl4pPr>
            <a:lvl5pPr>
              <a:buNone/>
              <a:defRPr sz="1800" b="0">
                <a:solidFill>
                  <a:srgbClr val="203E54"/>
                </a:solidFill>
                <a:latin typeface="Hiragino Sans"/>
                <a:ea typeface="Hiragino Sans"/>
                <a:cs typeface="Hiragino Sans"/>
              </a:defRPr>
            </a:lvl5pPr>
            <a:lvl6pPr>
              <a:buNone/>
              <a:defRPr sz="1800" b="0">
                <a:solidFill>
                  <a:srgbClr val="203E54"/>
                </a:solidFill>
                <a:latin typeface="Hiragino Sans"/>
                <a:ea typeface="Hiragino Sans"/>
                <a:cs typeface="Hiragino Sans"/>
              </a:defRPr>
            </a:lvl6pPr>
            <a:lvl7pPr>
              <a:buNone/>
              <a:defRPr sz="1800" b="0">
                <a:solidFill>
                  <a:srgbClr val="203E54"/>
                </a:solidFill>
                <a:latin typeface="Hiragino Sans"/>
                <a:ea typeface="Hiragino Sans"/>
                <a:cs typeface="Hiragino Sans"/>
              </a:defRPr>
            </a:lvl7pPr>
            <a:lvl8pPr>
              <a:buNone/>
              <a:defRPr sz="1800" b="0">
                <a:solidFill>
                  <a:srgbClr val="203E54"/>
                </a:solidFill>
                <a:latin typeface="Hiragino Sans"/>
                <a:ea typeface="Hiragino Sans"/>
                <a:cs typeface="Hiragino Sans"/>
              </a:defRPr>
            </a:lvl8pPr>
            <a:lvl9pPr>
              <a:buNone/>
              <a:defRPr sz="1800" b="0">
                <a:solidFill>
                  <a:srgbClr val="203E54"/>
                </a:solidFill>
                <a:latin typeface="Hiragino Sans"/>
                <a:ea typeface="Hiragino Sans"/>
                <a:cs typeface="Hiragino Sans"/>
              </a:defRPr>
            </a:lvl9pPr>
          </a:lstStyle>
          <a:p xmlns:a="http://schemas.openxmlformats.org/drawingml/2006/main">
            <a:pPr>
              <a:buNone/>
              <a:defRPr sz="1800" b="0">
                <a:solidFill>
                  <a:srgbClr val="203E54"/>
                </a:solidFill>
                <a:latin typeface="Hiragino Sans"/>
                <a:ea typeface="Hiragino Sans"/>
                <a:cs typeface="Hiragino Sans"/>
              </a:defRPr>
            </a:pPr>
            <a:r>
              <a:rPr sz="1800" b="0">
                <a:solidFill>
                  <a:srgbClr val="203E54"/>
                </a:solidFill>
                <a:latin typeface="Hiragino Sans"/>
                <a:ea typeface="Hiragino Sans"/>
                <a:cs typeface="Hiragino Sans"/>
              </a:rPr>
              <a:t>判断できないときは、社内で個人情報の扱いを決める責任者に確認します。</a:t>
            </a:r>
          </a:p>
          <a:p xmlns:a="http://schemas.openxmlformats.org/drawingml/2006/main">
            <a:pPr>
              <a:buNone/>
              <a:defRPr sz="1800" b="0">
                <a:solidFill>
                  <a:srgbClr val="203E54"/>
                </a:solidFill>
                <a:latin typeface="Hiragino Sans"/>
                <a:ea typeface="Hiragino Sans"/>
                <a:cs typeface="Hiragino Sans"/>
              </a:defRPr>
            </a:pPr>
            <a:r>
              <a:rPr sz="1800" b="0">
                <a:solidFill>
                  <a:srgbClr val="203E54"/>
                </a:solidFill>
                <a:latin typeface="Hiragino Sans"/>
                <a:ea typeface="Hiragino Sans"/>
                <a:cs typeface="Hiragino Sans"/>
              </a:rPr>
              <a:t>練習には架空の資料を使えます。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7880BEB5-40C8-4D22-A355-C4B42985EB5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4781550"/>
            <a:ext cx="1095375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ctr"/>
          <a:lstStyle xmlns:a="http://schemas.openxmlformats.org/drawingml/2006/main">
            <a:defPPr>
              <a:defRPr sz="2025" b="1">
                <a:solidFill>
                  <a:srgbClr val="176995"/>
                </a:solidFill>
                <a:latin typeface="Hiragino Sans"/>
                <a:ea typeface="Hiragino Sans"/>
                <a:cs typeface="Hiragino Sans"/>
              </a:defRPr>
            </a:defPPr>
            <a:lvl1pPr>
              <a:buNone/>
              <a:defRPr sz="2025" b="1">
                <a:solidFill>
                  <a:srgbClr val="176995"/>
                </a:solidFill>
                <a:latin typeface="Hiragino Sans"/>
                <a:ea typeface="Hiragino Sans"/>
                <a:cs typeface="Hiragino Sans"/>
              </a:defRPr>
            </a:lvl1pPr>
            <a:lvl2pPr>
              <a:buNone/>
              <a:defRPr sz="2025" b="1">
                <a:solidFill>
                  <a:srgbClr val="176995"/>
                </a:solidFill>
                <a:latin typeface="Hiragino Sans"/>
                <a:ea typeface="Hiragino Sans"/>
                <a:cs typeface="Hiragino Sans"/>
              </a:defRPr>
            </a:lvl2pPr>
            <a:lvl3pPr>
              <a:buNone/>
              <a:defRPr sz="2025" b="1">
                <a:solidFill>
                  <a:srgbClr val="176995"/>
                </a:solidFill>
                <a:latin typeface="Hiragino Sans"/>
                <a:ea typeface="Hiragino Sans"/>
                <a:cs typeface="Hiragino Sans"/>
              </a:defRPr>
            </a:lvl3pPr>
            <a:lvl4pPr>
              <a:buNone/>
              <a:defRPr sz="2025" b="1">
                <a:solidFill>
                  <a:srgbClr val="176995"/>
                </a:solidFill>
                <a:latin typeface="Hiragino Sans"/>
                <a:ea typeface="Hiragino Sans"/>
                <a:cs typeface="Hiragino Sans"/>
              </a:defRPr>
            </a:lvl4pPr>
            <a:lvl5pPr>
              <a:buNone/>
              <a:defRPr sz="2025" b="1">
                <a:solidFill>
                  <a:srgbClr val="176995"/>
                </a:solidFill>
                <a:latin typeface="Hiragino Sans"/>
                <a:ea typeface="Hiragino Sans"/>
                <a:cs typeface="Hiragino Sans"/>
              </a:defRPr>
            </a:lvl5pPr>
            <a:lvl6pPr>
              <a:buNone/>
              <a:defRPr sz="2025" b="1">
                <a:solidFill>
                  <a:srgbClr val="176995"/>
                </a:solidFill>
                <a:latin typeface="Hiragino Sans"/>
                <a:ea typeface="Hiragino Sans"/>
                <a:cs typeface="Hiragino Sans"/>
              </a:defRPr>
            </a:lvl6pPr>
            <a:lvl7pPr>
              <a:buNone/>
              <a:defRPr sz="2025" b="1">
                <a:solidFill>
                  <a:srgbClr val="176995"/>
                </a:solidFill>
                <a:latin typeface="Hiragino Sans"/>
                <a:ea typeface="Hiragino Sans"/>
                <a:cs typeface="Hiragino Sans"/>
              </a:defRPr>
            </a:lvl7pPr>
            <a:lvl8pPr>
              <a:buNone/>
              <a:defRPr sz="2025" b="1">
                <a:solidFill>
                  <a:srgbClr val="176995"/>
                </a:solidFill>
                <a:latin typeface="Hiragino Sans"/>
                <a:ea typeface="Hiragino Sans"/>
                <a:cs typeface="Hiragino Sans"/>
              </a:defRPr>
            </a:lvl8pPr>
            <a:lvl9pPr>
              <a:buNone/>
              <a:defRPr sz="2025" b="1">
                <a:solidFill>
                  <a:srgbClr val="176995"/>
                </a:solidFill>
                <a:latin typeface="Hiragino Sans"/>
                <a:ea typeface="Hiragino Sans"/>
                <a:cs typeface="Hiragino Sans"/>
              </a:defRPr>
            </a:lvl9pPr>
          </a:lstStyle>
          <a:p xmlns:a="http://schemas.openxmlformats.org/drawingml/2006/main">
            <a:pPr>
              <a:buNone/>
              <a:defRPr sz="2025" b="1">
                <a:solidFill>
                  <a:srgbClr val="176995"/>
                </a:solidFill>
                <a:latin typeface="Hiragino Sans"/>
                <a:ea typeface="Hiragino Sans"/>
                <a:cs typeface="Hiragino Sans"/>
              </a:defRPr>
            </a:pPr>
            <a:r>
              <a:rPr sz="2025" b="1">
                <a:solidFill>
                  <a:srgbClr val="176995"/>
                </a:solidFill>
                <a:latin typeface="Hiragino Sans"/>
                <a:ea typeface="Hiragino Sans"/>
                <a:cs typeface="Hiragino Sans"/>
              </a:rPr>
              <a:t>用意する資料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EB55A596-C2D5-4839-BF5F-BD60009626A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5229225"/>
            <a:ext cx="11001375" cy="5810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ctr"/>
          <a:lstStyle xmlns:a="http://schemas.openxmlformats.org/drawingml/2006/main">
            <a:defPPr>
              <a:defRPr sz="1800" b="0">
                <a:solidFill>
                  <a:srgbClr val="203E54"/>
                </a:solidFill>
                <a:latin typeface="Hiragino Sans"/>
                <a:ea typeface="Hiragino Sans"/>
                <a:cs typeface="Hiragino Sans"/>
              </a:defRPr>
            </a:defPPr>
            <a:lvl1pPr>
              <a:buNone/>
              <a:defRPr sz="1800" b="0">
                <a:solidFill>
                  <a:srgbClr val="203E54"/>
                </a:solidFill>
                <a:latin typeface="Hiragino Sans"/>
                <a:ea typeface="Hiragino Sans"/>
                <a:cs typeface="Hiragino Sans"/>
              </a:defRPr>
            </a:lvl1pPr>
            <a:lvl2pPr>
              <a:buNone/>
              <a:defRPr sz="1800" b="0">
                <a:solidFill>
                  <a:srgbClr val="203E54"/>
                </a:solidFill>
                <a:latin typeface="Hiragino Sans"/>
                <a:ea typeface="Hiragino Sans"/>
                <a:cs typeface="Hiragino Sans"/>
              </a:defRPr>
            </a:lvl2pPr>
            <a:lvl3pPr>
              <a:buNone/>
              <a:defRPr sz="1800" b="0">
                <a:solidFill>
                  <a:srgbClr val="203E54"/>
                </a:solidFill>
                <a:latin typeface="Hiragino Sans"/>
                <a:ea typeface="Hiragino Sans"/>
                <a:cs typeface="Hiragino Sans"/>
              </a:defRPr>
            </a:lvl3pPr>
            <a:lvl4pPr>
              <a:buNone/>
              <a:defRPr sz="1800" b="0">
                <a:solidFill>
                  <a:srgbClr val="203E54"/>
                </a:solidFill>
                <a:latin typeface="Hiragino Sans"/>
                <a:ea typeface="Hiragino Sans"/>
                <a:cs typeface="Hiragino Sans"/>
              </a:defRPr>
            </a:lvl4pPr>
            <a:lvl5pPr>
              <a:buNone/>
              <a:defRPr sz="1800" b="0">
                <a:solidFill>
                  <a:srgbClr val="203E54"/>
                </a:solidFill>
                <a:latin typeface="Hiragino Sans"/>
                <a:ea typeface="Hiragino Sans"/>
                <a:cs typeface="Hiragino Sans"/>
              </a:defRPr>
            </a:lvl5pPr>
            <a:lvl6pPr>
              <a:buNone/>
              <a:defRPr sz="1800" b="0">
                <a:solidFill>
                  <a:srgbClr val="203E54"/>
                </a:solidFill>
                <a:latin typeface="Hiragino Sans"/>
                <a:ea typeface="Hiragino Sans"/>
                <a:cs typeface="Hiragino Sans"/>
              </a:defRPr>
            </a:lvl6pPr>
            <a:lvl7pPr>
              <a:buNone/>
              <a:defRPr sz="1800" b="0">
                <a:solidFill>
                  <a:srgbClr val="203E54"/>
                </a:solidFill>
                <a:latin typeface="Hiragino Sans"/>
                <a:ea typeface="Hiragino Sans"/>
                <a:cs typeface="Hiragino Sans"/>
              </a:defRPr>
            </a:lvl7pPr>
            <a:lvl8pPr>
              <a:buNone/>
              <a:defRPr sz="1800" b="0">
                <a:solidFill>
                  <a:srgbClr val="203E54"/>
                </a:solidFill>
                <a:latin typeface="Hiragino Sans"/>
                <a:ea typeface="Hiragino Sans"/>
                <a:cs typeface="Hiragino Sans"/>
              </a:defRPr>
            </a:lvl8pPr>
            <a:lvl9pPr>
              <a:buNone/>
              <a:defRPr sz="1800" b="0">
                <a:solidFill>
                  <a:srgbClr val="203E54"/>
                </a:solidFill>
                <a:latin typeface="Hiragino Sans"/>
                <a:ea typeface="Hiragino Sans"/>
                <a:cs typeface="Hiragino Sans"/>
              </a:defRPr>
            </a:lvl9pPr>
          </a:lstStyle>
          <a:p xmlns:a="http://schemas.openxmlformats.org/drawingml/2006/main">
            <a:pPr>
              <a:buNone/>
              <a:defRPr sz="1800" b="0">
                <a:solidFill>
                  <a:srgbClr val="203E54"/>
                </a:solidFill>
                <a:latin typeface="Hiragino Sans"/>
                <a:ea typeface="Hiragino Sans"/>
                <a:cs typeface="Hiragino Sans"/>
              </a:defRPr>
            </a:pPr>
            <a:r>
              <a:rPr sz="1800" b="0">
                <a:solidFill>
                  <a:srgbClr val="203E54"/>
                </a:solidFill>
                <a:latin typeface="Hiragino Sans"/>
                <a:ea typeface="Hiragino Sans"/>
                <a:cs typeface="Hiragino Sans"/>
              </a:rPr>
              <a:t>履歴書のファイルと、求人票のファイルまたは本文を用意します。</a:t>
            </a:r>
          </a:p>
          <a:p xmlns:a="http://schemas.openxmlformats.org/drawingml/2006/main">
            <a:pPr>
              <a:buNone/>
              <a:defRPr sz="1800" b="0">
                <a:solidFill>
                  <a:srgbClr val="203E54"/>
                </a:solidFill>
                <a:latin typeface="Hiragino Sans"/>
                <a:ea typeface="Hiragino Sans"/>
                <a:cs typeface="Hiragino Sans"/>
              </a:defRPr>
            </a:pPr>
            <a:r>
              <a:rPr sz="1800" b="0">
                <a:solidFill>
                  <a:srgbClr val="203E54"/>
                </a:solidFill>
                <a:latin typeface="Hiragino Sans"/>
                <a:ea typeface="Hiragino Sans"/>
                <a:cs typeface="Hiragino Sans"/>
              </a:rPr>
              <a:t>仕事内容と必須条件が分かる求人票を使ってください。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35E20E99-B447-42DA-968C-76564FFC0B4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2450" y="5905500"/>
            <a:ext cx="11049000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C7DAE8"/>
          </a:solidFill>
          <a:ln xmlns:a="http://schemas.openxmlformats.org/drawingml/2006/main" w="0">
            <a:noFill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AC78088C-5704-4C7C-94DF-305948D53A7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6019800"/>
            <a:ext cx="110490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ctr"/>
          <a:lstStyle xmlns:a="http://schemas.openxmlformats.org/drawingml/2006/main">
            <a:defPPr>
              <a:defRPr sz="1575" b="1">
                <a:solidFill>
                  <a:srgbClr val="176995"/>
                </a:solidFill>
                <a:latin typeface="Hiragino Sans"/>
                <a:ea typeface="Hiragino Sans"/>
                <a:cs typeface="Hiragino Sans"/>
              </a:defRPr>
            </a:defPPr>
            <a:lvl1pPr>
              <a:buNone/>
              <a:defRPr sz="1575" b="1">
                <a:solidFill>
                  <a:srgbClr val="176995"/>
                </a:solidFill>
                <a:latin typeface="Hiragino Sans"/>
                <a:ea typeface="Hiragino Sans"/>
                <a:cs typeface="Hiragino Sans"/>
              </a:defRPr>
            </a:lvl1pPr>
            <a:lvl2pPr>
              <a:buNone/>
              <a:defRPr sz="1575" b="1">
                <a:solidFill>
                  <a:srgbClr val="176995"/>
                </a:solidFill>
                <a:latin typeface="Hiragino Sans"/>
                <a:ea typeface="Hiragino Sans"/>
                <a:cs typeface="Hiragino Sans"/>
              </a:defRPr>
            </a:lvl2pPr>
            <a:lvl3pPr>
              <a:buNone/>
              <a:defRPr sz="1575" b="1">
                <a:solidFill>
                  <a:srgbClr val="176995"/>
                </a:solidFill>
                <a:latin typeface="Hiragino Sans"/>
                <a:ea typeface="Hiragino Sans"/>
                <a:cs typeface="Hiragino Sans"/>
              </a:defRPr>
            </a:lvl3pPr>
            <a:lvl4pPr>
              <a:buNone/>
              <a:defRPr sz="1575" b="1">
                <a:solidFill>
                  <a:srgbClr val="176995"/>
                </a:solidFill>
                <a:latin typeface="Hiragino Sans"/>
                <a:ea typeface="Hiragino Sans"/>
                <a:cs typeface="Hiragino Sans"/>
              </a:defRPr>
            </a:lvl4pPr>
            <a:lvl5pPr>
              <a:buNone/>
              <a:defRPr sz="1575" b="1">
                <a:solidFill>
                  <a:srgbClr val="176995"/>
                </a:solidFill>
                <a:latin typeface="Hiragino Sans"/>
                <a:ea typeface="Hiragino Sans"/>
                <a:cs typeface="Hiragino Sans"/>
              </a:defRPr>
            </a:lvl5pPr>
            <a:lvl6pPr>
              <a:buNone/>
              <a:defRPr sz="1575" b="1">
                <a:solidFill>
                  <a:srgbClr val="176995"/>
                </a:solidFill>
                <a:latin typeface="Hiragino Sans"/>
                <a:ea typeface="Hiragino Sans"/>
                <a:cs typeface="Hiragino Sans"/>
              </a:defRPr>
            </a:lvl6pPr>
            <a:lvl7pPr>
              <a:buNone/>
              <a:defRPr sz="1575" b="1">
                <a:solidFill>
                  <a:srgbClr val="176995"/>
                </a:solidFill>
                <a:latin typeface="Hiragino Sans"/>
                <a:ea typeface="Hiragino Sans"/>
                <a:cs typeface="Hiragino Sans"/>
              </a:defRPr>
            </a:lvl7pPr>
            <a:lvl8pPr>
              <a:buNone/>
              <a:defRPr sz="1575" b="1">
                <a:solidFill>
                  <a:srgbClr val="176995"/>
                </a:solidFill>
                <a:latin typeface="Hiragino Sans"/>
                <a:ea typeface="Hiragino Sans"/>
                <a:cs typeface="Hiragino Sans"/>
              </a:defRPr>
            </a:lvl8pPr>
            <a:lvl9pPr>
              <a:buNone/>
              <a:defRPr sz="1575" b="1">
                <a:solidFill>
                  <a:srgbClr val="176995"/>
                </a:solidFill>
                <a:latin typeface="Hiragino Sans"/>
                <a:ea typeface="Hiragino Sans"/>
                <a:cs typeface="Hiragino Sans"/>
              </a:defRPr>
            </a:lvl9pPr>
          </a:lstStyle>
          <a:p xmlns:a="http://schemas.openxmlformats.org/drawingml/2006/main">
            <a:pPr>
              <a:buNone/>
              <a:defRPr sz="1575" b="1">
                <a:solidFill>
                  <a:srgbClr val="176995"/>
                </a:solidFill>
                <a:latin typeface="Hiragino Sans"/>
                <a:ea typeface="Hiragino Sans"/>
                <a:cs typeface="Hiragino Sans"/>
              </a:defRPr>
            </a:pPr>
            <a:r>
              <a:rPr sz="1575" b="1">
                <a:solidFill>
                  <a:srgbClr val="176995"/>
                </a:solidFill>
                <a:latin typeface="Hiragino Sans"/>
                <a:ea typeface="Hiragino Sans"/>
                <a:cs typeface="Hiragino Sans"/>
              </a:rPr>
              <a:t>履歴書はAIに添付します。求人票は添付か本文貼り付けを選べます。</a:t>
            </a:r>
          </a:p>
        </p:txBody>
      </p:sp>
    </p:spTree>
    <p:extLst>
      <p:ext uri="{BB962C8B-B14F-4D97-AF65-F5344CB8AC3E}">
        <p14:creationId xmlns:p14="http://schemas.microsoft.com/office/powerpoint/2010/main" val="131169363"/>
      </p:ext>
    </p:extLst>
  </p:cSld>
</p:sld>
</file>

<file path=ppt/slides/slide5.xml><?xml version="1.0" encoding="utf-8"?>
<p:sld xmlns:p="http://schemas.openxmlformats.org/presentationml/2006/main">
  <p:cSld>
    <p:bg>
      <p:bgPr>
        <a:gradFill xmlns:a="http://schemas.openxmlformats.org/drawingml/2006/main">
          <a:gsLst>
            <a:gs pos="0">
              <a:srgbClr val="FCFDFE"/>
            </a:gs>
            <a:gs pos="72000">
              <a:srgbClr val="F1F7FC"/>
            </a:gs>
            <a:gs pos="100000">
              <a:srgbClr val="E3F0F9"/>
            </a:gs>
          </a:gsLst>
          <a:lin ang="1500000"/>
        </a:gra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B838A225-03E5-41D3-82C8-4FB7AD62E25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400050"/>
            <a:ext cx="11144250" cy="609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ctr"/>
          <a:lstStyle xmlns:a="http://schemas.openxmlformats.org/drawingml/2006/main">
            <a:defPPr>
              <a:defRPr sz="2775" b="0">
                <a:solidFill>
                  <a:srgbClr val="203E54"/>
                </a:solidFill>
                <a:latin typeface="Hiragino Mincho ProN"/>
                <a:ea typeface="Hiragino Mincho ProN"/>
                <a:cs typeface="Hiragino Mincho ProN"/>
              </a:defRPr>
            </a:defPPr>
            <a:lvl1pPr>
              <a:buNone/>
              <a:defRPr sz="2775" b="0">
                <a:solidFill>
                  <a:srgbClr val="203E54"/>
                </a:solidFill>
                <a:latin typeface="Hiragino Mincho ProN"/>
                <a:ea typeface="Hiragino Mincho ProN"/>
                <a:cs typeface="Hiragino Mincho ProN"/>
              </a:defRPr>
            </a:lvl1pPr>
            <a:lvl2pPr>
              <a:buNone/>
              <a:defRPr sz="2775" b="0">
                <a:solidFill>
                  <a:srgbClr val="203E54"/>
                </a:solidFill>
                <a:latin typeface="Hiragino Mincho ProN"/>
                <a:ea typeface="Hiragino Mincho ProN"/>
                <a:cs typeface="Hiragino Mincho ProN"/>
              </a:defRPr>
            </a:lvl2pPr>
            <a:lvl3pPr>
              <a:buNone/>
              <a:defRPr sz="2775" b="0">
                <a:solidFill>
                  <a:srgbClr val="203E54"/>
                </a:solidFill>
                <a:latin typeface="Hiragino Mincho ProN"/>
                <a:ea typeface="Hiragino Mincho ProN"/>
                <a:cs typeface="Hiragino Mincho ProN"/>
              </a:defRPr>
            </a:lvl3pPr>
            <a:lvl4pPr>
              <a:buNone/>
              <a:defRPr sz="2775" b="0">
                <a:solidFill>
                  <a:srgbClr val="203E54"/>
                </a:solidFill>
                <a:latin typeface="Hiragino Mincho ProN"/>
                <a:ea typeface="Hiragino Mincho ProN"/>
                <a:cs typeface="Hiragino Mincho ProN"/>
              </a:defRPr>
            </a:lvl4pPr>
            <a:lvl5pPr>
              <a:buNone/>
              <a:defRPr sz="2775" b="0">
                <a:solidFill>
                  <a:srgbClr val="203E54"/>
                </a:solidFill>
                <a:latin typeface="Hiragino Mincho ProN"/>
                <a:ea typeface="Hiragino Mincho ProN"/>
                <a:cs typeface="Hiragino Mincho ProN"/>
              </a:defRPr>
            </a:lvl5pPr>
            <a:lvl6pPr>
              <a:buNone/>
              <a:defRPr sz="2775" b="0">
                <a:solidFill>
                  <a:srgbClr val="203E54"/>
                </a:solidFill>
                <a:latin typeface="Hiragino Mincho ProN"/>
                <a:ea typeface="Hiragino Mincho ProN"/>
                <a:cs typeface="Hiragino Mincho ProN"/>
              </a:defRPr>
            </a:lvl6pPr>
            <a:lvl7pPr>
              <a:buNone/>
              <a:defRPr sz="2775" b="0">
                <a:solidFill>
                  <a:srgbClr val="203E54"/>
                </a:solidFill>
                <a:latin typeface="Hiragino Mincho ProN"/>
                <a:ea typeface="Hiragino Mincho ProN"/>
                <a:cs typeface="Hiragino Mincho ProN"/>
              </a:defRPr>
            </a:lvl7pPr>
            <a:lvl8pPr>
              <a:buNone/>
              <a:defRPr sz="2775" b="0">
                <a:solidFill>
                  <a:srgbClr val="203E54"/>
                </a:solidFill>
                <a:latin typeface="Hiragino Mincho ProN"/>
                <a:ea typeface="Hiragino Mincho ProN"/>
                <a:cs typeface="Hiragino Mincho ProN"/>
              </a:defRPr>
            </a:lvl8pPr>
            <a:lvl9pPr>
              <a:buNone/>
              <a:defRPr sz="2775" b="0">
                <a:solidFill>
                  <a:srgbClr val="203E54"/>
                </a:solidFill>
                <a:latin typeface="Hiragino Mincho ProN"/>
                <a:ea typeface="Hiragino Mincho ProN"/>
                <a:cs typeface="Hiragino Mincho ProN"/>
              </a:defRPr>
            </a:lvl9pPr>
          </a:lstStyle>
          <a:p xmlns:a="http://schemas.openxmlformats.org/drawingml/2006/main">
            <a:pPr>
              <a:buNone/>
              <a:defRPr sz="2775" b="0">
                <a:solidFill>
                  <a:srgbClr val="203E54"/>
                </a:solidFill>
                <a:latin typeface="Hiragino Mincho ProN"/>
                <a:ea typeface="Hiragino Mincho ProN"/>
                <a:cs typeface="Hiragino Mincho ProN"/>
              </a:defRPr>
            </a:pPr>
            <a:r>
              <a:rPr sz="2775" b="0">
                <a:solidFill>
                  <a:srgbClr val="203E54"/>
                </a:solidFill>
                <a:latin typeface="Hiragino Mincho ProN"/>
                <a:ea typeface="Hiragino Mincho ProN"/>
                <a:cs typeface="Hiragino Mincho ProN"/>
              </a:rPr>
              <a:t>面接で聞く10問と、回答の見方が出ます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21918EEF-F321-4965-BA99-F656F6EF920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2450" y="1104900"/>
            <a:ext cx="1104900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ctr"/>
          <a:lstStyle xmlns:a="http://schemas.openxmlformats.org/drawingml/2006/main">
            <a:defPPr>
              <a:defRPr sz="1725" b="0">
                <a:solidFill>
                  <a:srgbClr val="203E54"/>
                </a:solidFill>
                <a:latin typeface="Hiragino Sans"/>
                <a:ea typeface="Hiragino Sans"/>
                <a:cs typeface="Hiragino Sans"/>
              </a:defRPr>
            </a:defPPr>
            <a:lvl1pPr>
              <a:buNone/>
              <a:defRPr sz="1725" b="0">
                <a:solidFill>
                  <a:srgbClr val="203E54"/>
                </a:solidFill>
                <a:latin typeface="Hiragino Sans"/>
                <a:ea typeface="Hiragino Sans"/>
                <a:cs typeface="Hiragino Sans"/>
              </a:defRPr>
            </a:lvl1pPr>
            <a:lvl2pPr>
              <a:buNone/>
              <a:defRPr sz="1725" b="0">
                <a:solidFill>
                  <a:srgbClr val="203E54"/>
                </a:solidFill>
                <a:latin typeface="Hiragino Sans"/>
                <a:ea typeface="Hiragino Sans"/>
                <a:cs typeface="Hiragino Sans"/>
              </a:defRPr>
            </a:lvl2pPr>
            <a:lvl3pPr>
              <a:buNone/>
              <a:defRPr sz="1725" b="0">
                <a:solidFill>
                  <a:srgbClr val="203E54"/>
                </a:solidFill>
                <a:latin typeface="Hiragino Sans"/>
                <a:ea typeface="Hiragino Sans"/>
                <a:cs typeface="Hiragino Sans"/>
              </a:defRPr>
            </a:lvl3pPr>
            <a:lvl4pPr>
              <a:buNone/>
              <a:defRPr sz="1725" b="0">
                <a:solidFill>
                  <a:srgbClr val="203E54"/>
                </a:solidFill>
                <a:latin typeface="Hiragino Sans"/>
                <a:ea typeface="Hiragino Sans"/>
                <a:cs typeface="Hiragino Sans"/>
              </a:defRPr>
            </a:lvl4pPr>
            <a:lvl5pPr>
              <a:buNone/>
              <a:defRPr sz="1725" b="0">
                <a:solidFill>
                  <a:srgbClr val="203E54"/>
                </a:solidFill>
                <a:latin typeface="Hiragino Sans"/>
                <a:ea typeface="Hiragino Sans"/>
                <a:cs typeface="Hiragino Sans"/>
              </a:defRPr>
            </a:lvl5pPr>
            <a:lvl6pPr>
              <a:buNone/>
              <a:defRPr sz="1725" b="0">
                <a:solidFill>
                  <a:srgbClr val="203E54"/>
                </a:solidFill>
                <a:latin typeface="Hiragino Sans"/>
                <a:ea typeface="Hiragino Sans"/>
                <a:cs typeface="Hiragino Sans"/>
              </a:defRPr>
            </a:lvl6pPr>
            <a:lvl7pPr>
              <a:buNone/>
              <a:defRPr sz="1725" b="0">
                <a:solidFill>
                  <a:srgbClr val="203E54"/>
                </a:solidFill>
                <a:latin typeface="Hiragino Sans"/>
                <a:ea typeface="Hiragino Sans"/>
                <a:cs typeface="Hiragino Sans"/>
              </a:defRPr>
            </a:lvl7pPr>
            <a:lvl8pPr>
              <a:buNone/>
              <a:defRPr sz="1725" b="0">
                <a:solidFill>
                  <a:srgbClr val="203E54"/>
                </a:solidFill>
                <a:latin typeface="Hiragino Sans"/>
                <a:ea typeface="Hiragino Sans"/>
                <a:cs typeface="Hiragino Sans"/>
              </a:defRPr>
            </a:lvl8pPr>
            <a:lvl9pPr>
              <a:buNone/>
              <a:defRPr sz="1725" b="0">
                <a:solidFill>
                  <a:srgbClr val="203E54"/>
                </a:solidFill>
                <a:latin typeface="Hiragino Sans"/>
                <a:ea typeface="Hiragino Sans"/>
                <a:cs typeface="Hiragino Sans"/>
              </a:defRPr>
            </a:lvl9pPr>
          </a:lstStyle>
          <a:p xmlns:a="http://schemas.openxmlformats.org/drawingml/2006/main">
            <a:pPr>
              <a:buNone/>
              <a:defRPr sz="1725" b="0">
                <a:solidFill>
                  <a:srgbClr val="203E54"/>
                </a:solidFill>
                <a:latin typeface="Hiragino Sans"/>
                <a:ea typeface="Hiragino Sans"/>
                <a:cs typeface="Hiragino Sans"/>
              </a:defRPr>
            </a:pPr>
            <a:r>
              <a:rPr sz="1725" b="0">
                <a:solidFill>
                  <a:srgbClr val="203E54"/>
                </a:solidFill>
                <a:latin typeface="Hiragino Sans"/>
                <a:ea typeface="Hiragino Sans"/>
                <a:cs typeface="Hiragino Sans"/>
              </a:rPr>
              <a:t>質問を並べるだけでなく、「何が確認できればよいか」まで準備します。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A84E5FD4-33B0-484C-B388-0524B0FE6E3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2450" y="6419850"/>
            <a:ext cx="9048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ctr"/>
          <a:lstStyle xmlns:a="http://schemas.openxmlformats.org/drawingml/2006/main">
            <a:defPPr>
              <a:defRPr sz="1050" b="0">
                <a:solidFill>
                  <a:srgbClr val="526C80"/>
                </a:solidFill>
                <a:latin typeface="Hiragino Sans"/>
                <a:ea typeface="Hiragino Sans"/>
                <a:cs typeface="Hiragino Sans"/>
              </a:defRPr>
            </a:defPPr>
            <a:lvl1pPr>
              <a:buNone/>
              <a:defRPr sz="1050" b="0">
                <a:solidFill>
                  <a:srgbClr val="526C80"/>
                </a:solidFill>
                <a:latin typeface="Hiragino Sans"/>
                <a:ea typeface="Hiragino Sans"/>
                <a:cs typeface="Hiragino Sans"/>
              </a:defRPr>
            </a:lvl1pPr>
            <a:lvl2pPr>
              <a:buNone/>
              <a:defRPr sz="1050" b="0">
                <a:solidFill>
                  <a:srgbClr val="526C80"/>
                </a:solidFill>
                <a:latin typeface="Hiragino Sans"/>
                <a:ea typeface="Hiragino Sans"/>
                <a:cs typeface="Hiragino Sans"/>
              </a:defRPr>
            </a:lvl2pPr>
            <a:lvl3pPr>
              <a:buNone/>
              <a:defRPr sz="1050" b="0">
                <a:solidFill>
                  <a:srgbClr val="526C80"/>
                </a:solidFill>
                <a:latin typeface="Hiragino Sans"/>
                <a:ea typeface="Hiragino Sans"/>
                <a:cs typeface="Hiragino Sans"/>
              </a:defRPr>
            </a:lvl3pPr>
            <a:lvl4pPr>
              <a:buNone/>
              <a:defRPr sz="1050" b="0">
                <a:solidFill>
                  <a:srgbClr val="526C80"/>
                </a:solidFill>
                <a:latin typeface="Hiragino Sans"/>
                <a:ea typeface="Hiragino Sans"/>
                <a:cs typeface="Hiragino Sans"/>
              </a:defRPr>
            </a:lvl4pPr>
            <a:lvl5pPr>
              <a:buNone/>
              <a:defRPr sz="1050" b="0">
                <a:solidFill>
                  <a:srgbClr val="526C80"/>
                </a:solidFill>
                <a:latin typeface="Hiragino Sans"/>
                <a:ea typeface="Hiragino Sans"/>
                <a:cs typeface="Hiragino Sans"/>
              </a:defRPr>
            </a:lvl5pPr>
            <a:lvl6pPr>
              <a:buNone/>
              <a:defRPr sz="1050" b="0">
                <a:solidFill>
                  <a:srgbClr val="526C80"/>
                </a:solidFill>
                <a:latin typeface="Hiragino Sans"/>
                <a:ea typeface="Hiragino Sans"/>
                <a:cs typeface="Hiragino Sans"/>
              </a:defRPr>
            </a:lvl6pPr>
            <a:lvl7pPr>
              <a:buNone/>
              <a:defRPr sz="1050" b="0">
                <a:solidFill>
                  <a:srgbClr val="526C80"/>
                </a:solidFill>
                <a:latin typeface="Hiragino Sans"/>
                <a:ea typeface="Hiragino Sans"/>
                <a:cs typeface="Hiragino Sans"/>
              </a:defRPr>
            </a:lvl7pPr>
            <a:lvl8pPr>
              <a:buNone/>
              <a:defRPr sz="1050" b="0">
                <a:solidFill>
                  <a:srgbClr val="526C80"/>
                </a:solidFill>
                <a:latin typeface="Hiragino Sans"/>
                <a:ea typeface="Hiragino Sans"/>
                <a:cs typeface="Hiragino Sans"/>
              </a:defRPr>
            </a:lvl8pPr>
            <a:lvl9pPr>
              <a:buNone/>
              <a:defRPr sz="1050" b="0">
                <a:solidFill>
                  <a:srgbClr val="526C80"/>
                </a:solidFill>
                <a:latin typeface="Hiragino Sans"/>
                <a:ea typeface="Hiragino Sans"/>
                <a:cs typeface="Hiragino Sans"/>
              </a:defRPr>
            </a:lvl9pPr>
          </a:lstStyle>
          <a:p xmlns:a="http://schemas.openxmlformats.org/drawingml/2006/main">
            <a:pPr>
              <a:buNone/>
              <a:defRPr sz="1050" b="0">
                <a:solidFill>
                  <a:srgbClr val="526C80"/>
                </a:solidFill>
                <a:latin typeface="Hiragino Sans"/>
                <a:ea typeface="Hiragino Sans"/>
                <a:cs typeface="Hiragino Sans"/>
              </a:defRPr>
            </a:pPr>
            <a:r>
              <a:rPr sz="1050" b="0">
                <a:solidFill>
                  <a:srgbClr val="526C80"/>
                </a:solidFill>
                <a:latin typeface="Hiragino Sans"/>
                <a:ea typeface="Hiragino Sans"/>
                <a:cs typeface="Hiragino Sans"/>
              </a:rPr>
              <a:t>AI採用スタートキット  ·  2026.10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BB6ED211-15D4-4F2D-B497-5DD12E55E9A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63250" y="6419850"/>
            <a:ext cx="9525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ctr"/>
          <a:lstStyle xmlns:a="http://schemas.openxmlformats.org/drawingml/2006/main">
            <a:defPPr>
              <a:defRPr sz="1200" b="0">
                <a:solidFill>
                  <a:srgbClr val="526C80"/>
                </a:solidFill>
                <a:latin typeface="Hiragino Sans"/>
                <a:ea typeface="Hiragino Sans"/>
                <a:cs typeface="Hiragino Sans"/>
              </a:defRPr>
            </a:defPPr>
            <a:lvl1pPr>
              <a:buNone/>
              <a:defRPr sz="1200" b="0">
                <a:solidFill>
                  <a:srgbClr val="526C80"/>
                </a:solidFill>
                <a:latin typeface="Hiragino Sans"/>
                <a:ea typeface="Hiragino Sans"/>
                <a:cs typeface="Hiragino Sans"/>
              </a:defRPr>
            </a:lvl1pPr>
            <a:lvl2pPr>
              <a:buNone/>
              <a:defRPr sz="1200" b="0">
                <a:solidFill>
                  <a:srgbClr val="526C80"/>
                </a:solidFill>
                <a:latin typeface="Hiragino Sans"/>
                <a:ea typeface="Hiragino Sans"/>
                <a:cs typeface="Hiragino Sans"/>
              </a:defRPr>
            </a:lvl2pPr>
            <a:lvl3pPr>
              <a:buNone/>
              <a:defRPr sz="1200" b="0">
                <a:solidFill>
                  <a:srgbClr val="526C80"/>
                </a:solidFill>
                <a:latin typeface="Hiragino Sans"/>
                <a:ea typeface="Hiragino Sans"/>
                <a:cs typeface="Hiragino Sans"/>
              </a:defRPr>
            </a:lvl3pPr>
            <a:lvl4pPr>
              <a:buNone/>
              <a:defRPr sz="1200" b="0">
                <a:solidFill>
                  <a:srgbClr val="526C80"/>
                </a:solidFill>
                <a:latin typeface="Hiragino Sans"/>
                <a:ea typeface="Hiragino Sans"/>
                <a:cs typeface="Hiragino Sans"/>
              </a:defRPr>
            </a:lvl4pPr>
            <a:lvl5pPr>
              <a:buNone/>
              <a:defRPr sz="1200" b="0">
                <a:solidFill>
                  <a:srgbClr val="526C80"/>
                </a:solidFill>
                <a:latin typeface="Hiragino Sans"/>
                <a:ea typeface="Hiragino Sans"/>
                <a:cs typeface="Hiragino Sans"/>
              </a:defRPr>
            </a:lvl5pPr>
            <a:lvl6pPr>
              <a:buNone/>
              <a:defRPr sz="1200" b="0">
                <a:solidFill>
                  <a:srgbClr val="526C80"/>
                </a:solidFill>
                <a:latin typeface="Hiragino Sans"/>
                <a:ea typeface="Hiragino Sans"/>
                <a:cs typeface="Hiragino Sans"/>
              </a:defRPr>
            </a:lvl6pPr>
            <a:lvl7pPr>
              <a:buNone/>
              <a:defRPr sz="1200" b="0">
                <a:solidFill>
                  <a:srgbClr val="526C80"/>
                </a:solidFill>
                <a:latin typeface="Hiragino Sans"/>
                <a:ea typeface="Hiragino Sans"/>
                <a:cs typeface="Hiragino Sans"/>
              </a:defRPr>
            </a:lvl7pPr>
            <a:lvl8pPr>
              <a:buNone/>
              <a:defRPr sz="1200" b="0">
                <a:solidFill>
                  <a:srgbClr val="526C80"/>
                </a:solidFill>
                <a:latin typeface="Hiragino Sans"/>
                <a:ea typeface="Hiragino Sans"/>
                <a:cs typeface="Hiragino Sans"/>
              </a:defRPr>
            </a:lvl8pPr>
            <a:lvl9pPr>
              <a:buNone/>
              <a:defRPr sz="1200" b="0">
                <a:solidFill>
                  <a:srgbClr val="526C80"/>
                </a:solidFill>
                <a:latin typeface="Hiragino Sans"/>
                <a:ea typeface="Hiragino Sans"/>
                <a:cs typeface="Hiragino Sans"/>
              </a:defRPr>
            </a:lvl9pPr>
          </a:lstStyle>
          <a:p xmlns:a="http://schemas.openxmlformats.org/drawingml/2006/main">
            <a:pPr>
              <a:buNone/>
              <a:defRPr sz="1200" b="0">
                <a:solidFill>
                  <a:srgbClr val="526C80"/>
                </a:solidFill>
                <a:latin typeface="Hiragino Sans"/>
                <a:ea typeface="Hiragino Sans"/>
                <a:cs typeface="Hiragino Sans"/>
              </a:defRPr>
            </a:pPr>
            <a:r>
              <a:rPr sz="1200" b="0">
                <a:solidFill>
                  <a:srgbClr val="526C80"/>
                </a:solidFill>
                <a:latin typeface="Hiragino Sans"/>
                <a:ea typeface="Hiragino Sans"/>
                <a:cs typeface="Hiragino Sans"/>
              </a:rPr>
              <a:t>5 / 14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AC6D844B-62C5-4EC0-AD31-DB90A095FA5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1781175"/>
            <a:ext cx="53340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ctr"/>
          <a:lstStyle xmlns:a="http://schemas.openxmlformats.org/drawingml/2006/main">
            <a:defPPr>
              <a:defRPr sz="2100" b="1">
                <a:solidFill>
                  <a:srgbClr val="176995"/>
                </a:solidFill>
                <a:latin typeface="Hiragino Sans"/>
                <a:ea typeface="Hiragino Sans"/>
                <a:cs typeface="Hiragino Sans"/>
              </a:defRPr>
            </a:defPPr>
            <a:lvl1pPr>
              <a:buNone/>
              <a:defRPr sz="2100" b="1">
                <a:solidFill>
                  <a:srgbClr val="176995"/>
                </a:solidFill>
                <a:latin typeface="Hiragino Sans"/>
                <a:ea typeface="Hiragino Sans"/>
                <a:cs typeface="Hiragino Sans"/>
              </a:defRPr>
            </a:lvl1pPr>
            <a:lvl2pPr>
              <a:buNone/>
              <a:defRPr sz="2100" b="1">
                <a:solidFill>
                  <a:srgbClr val="176995"/>
                </a:solidFill>
                <a:latin typeface="Hiragino Sans"/>
                <a:ea typeface="Hiragino Sans"/>
                <a:cs typeface="Hiragino Sans"/>
              </a:defRPr>
            </a:lvl2pPr>
            <a:lvl3pPr>
              <a:buNone/>
              <a:defRPr sz="2100" b="1">
                <a:solidFill>
                  <a:srgbClr val="176995"/>
                </a:solidFill>
                <a:latin typeface="Hiragino Sans"/>
                <a:ea typeface="Hiragino Sans"/>
                <a:cs typeface="Hiragino Sans"/>
              </a:defRPr>
            </a:lvl3pPr>
            <a:lvl4pPr>
              <a:buNone/>
              <a:defRPr sz="2100" b="1">
                <a:solidFill>
                  <a:srgbClr val="176995"/>
                </a:solidFill>
                <a:latin typeface="Hiragino Sans"/>
                <a:ea typeface="Hiragino Sans"/>
                <a:cs typeface="Hiragino Sans"/>
              </a:defRPr>
            </a:lvl4pPr>
            <a:lvl5pPr>
              <a:buNone/>
              <a:defRPr sz="2100" b="1">
                <a:solidFill>
                  <a:srgbClr val="176995"/>
                </a:solidFill>
                <a:latin typeface="Hiragino Sans"/>
                <a:ea typeface="Hiragino Sans"/>
                <a:cs typeface="Hiragino Sans"/>
              </a:defRPr>
            </a:lvl5pPr>
            <a:lvl6pPr>
              <a:buNone/>
              <a:defRPr sz="2100" b="1">
                <a:solidFill>
                  <a:srgbClr val="176995"/>
                </a:solidFill>
                <a:latin typeface="Hiragino Sans"/>
                <a:ea typeface="Hiragino Sans"/>
                <a:cs typeface="Hiragino Sans"/>
              </a:defRPr>
            </a:lvl6pPr>
            <a:lvl7pPr>
              <a:buNone/>
              <a:defRPr sz="2100" b="1">
                <a:solidFill>
                  <a:srgbClr val="176995"/>
                </a:solidFill>
                <a:latin typeface="Hiragino Sans"/>
                <a:ea typeface="Hiragino Sans"/>
                <a:cs typeface="Hiragino Sans"/>
              </a:defRPr>
            </a:lvl7pPr>
            <a:lvl8pPr>
              <a:buNone/>
              <a:defRPr sz="2100" b="1">
                <a:solidFill>
                  <a:srgbClr val="176995"/>
                </a:solidFill>
                <a:latin typeface="Hiragino Sans"/>
                <a:ea typeface="Hiragino Sans"/>
                <a:cs typeface="Hiragino Sans"/>
              </a:defRPr>
            </a:lvl8pPr>
            <a:lvl9pPr>
              <a:buNone/>
              <a:defRPr sz="2100" b="1">
                <a:solidFill>
                  <a:srgbClr val="176995"/>
                </a:solidFill>
                <a:latin typeface="Hiragino Sans"/>
                <a:ea typeface="Hiragino Sans"/>
                <a:cs typeface="Hiragino Sans"/>
              </a:defRPr>
            </a:lvl9pPr>
          </a:lstStyle>
          <a:p xmlns:a="http://schemas.openxmlformats.org/drawingml/2006/main">
            <a:pPr>
              <a:buNone/>
              <a:defRPr sz="2100" b="1">
                <a:solidFill>
                  <a:srgbClr val="176995"/>
                </a:solidFill>
                <a:latin typeface="Hiragino Sans"/>
                <a:ea typeface="Hiragino Sans"/>
                <a:cs typeface="Hiragino Sans"/>
              </a:defRPr>
            </a:pPr>
            <a:r>
              <a:rPr sz="2100" b="1">
                <a:solidFill>
                  <a:srgbClr val="176995"/>
                </a:solidFill>
                <a:latin typeface="Hiragino Sans"/>
                <a:ea typeface="Hiragino Sans"/>
                <a:cs typeface="Hiragino Sans"/>
              </a:rPr>
              <a:t>各質問に付くもの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D14C7994-2647-47D2-BCEA-93A5AAE79E3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2314575"/>
            <a:ext cx="5619750" cy="2686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ctr"/>
          <a:lstStyle xmlns:a="http://schemas.openxmlformats.org/drawingml/2006/main">
            <a:defPPr>
              <a:defRPr sz="1875" b="0">
                <a:solidFill>
                  <a:srgbClr val="203E54"/>
                </a:solidFill>
                <a:latin typeface="Hiragino Sans"/>
                <a:ea typeface="Hiragino Sans"/>
                <a:cs typeface="Hiragino Sans"/>
              </a:defRPr>
            </a:defPPr>
            <a:lvl1pPr>
              <a:buNone/>
              <a:defRPr sz="1875" b="0">
                <a:solidFill>
                  <a:srgbClr val="203E54"/>
                </a:solidFill>
                <a:latin typeface="Hiragino Sans"/>
                <a:ea typeface="Hiragino Sans"/>
                <a:cs typeface="Hiragino Sans"/>
              </a:defRPr>
            </a:lvl1pPr>
            <a:lvl2pPr>
              <a:buNone/>
              <a:defRPr sz="1875" b="0">
                <a:solidFill>
                  <a:srgbClr val="203E54"/>
                </a:solidFill>
                <a:latin typeface="Hiragino Sans"/>
                <a:ea typeface="Hiragino Sans"/>
                <a:cs typeface="Hiragino Sans"/>
              </a:defRPr>
            </a:lvl2pPr>
            <a:lvl3pPr>
              <a:buNone/>
              <a:defRPr sz="1875" b="0">
                <a:solidFill>
                  <a:srgbClr val="203E54"/>
                </a:solidFill>
                <a:latin typeface="Hiragino Sans"/>
                <a:ea typeface="Hiragino Sans"/>
                <a:cs typeface="Hiragino Sans"/>
              </a:defRPr>
            </a:lvl3pPr>
            <a:lvl4pPr>
              <a:buNone/>
              <a:defRPr sz="1875" b="0">
                <a:solidFill>
                  <a:srgbClr val="203E54"/>
                </a:solidFill>
                <a:latin typeface="Hiragino Sans"/>
                <a:ea typeface="Hiragino Sans"/>
                <a:cs typeface="Hiragino Sans"/>
              </a:defRPr>
            </a:lvl4pPr>
            <a:lvl5pPr>
              <a:buNone/>
              <a:defRPr sz="1875" b="0">
                <a:solidFill>
                  <a:srgbClr val="203E54"/>
                </a:solidFill>
                <a:latin typeface="Hiragino Sans"/>
                <a:ea typeface="Hiragino Sans"/>
                <a:cs typeface="Hiragino Sans"/>
              </a:defRPr>
            </a:lvl5pPr>
            <a:lvl6pPr>
              <a:buNone/>
              <a:defRPr sz="1875" b="0">
                <a:solidFill>
                  <a:srgbClr val="203E54"/>
                </a:solidFill>
                <a:latin typeface="Hiragino Sans"/>
                <a:ea typeface="Hiragino Sans"/>
                <a:cs typeface="Hiragino Sans"/>
              </a:defRPr>
            </a:lvl6pPr>
            <a:lvl7pPr>
              <a:buNone/>
              <a:defRPr sz="1875" b="0">
                <a:solidFill>
                  <a:srgbClr val="203E54"/>
                </a:solidFill>
                <a:latin typeface="Hiragino Sans"/>
                <a:ea typeface="Hiragino Sans"/>
                <a:cs typeface="Hiragino Sans"/>
              </a:defRPr>
            </a:lvl7pPr>
            <a:lvl8pPr>
              <a:buNone/>
              <a:defRPr sz="1875" b="0">
                <a:solidFill>
                  <a:srgbClr val="203E54"/>
                </a:solidFill>
                <a:latin typeface="Hiragino Sans"/>
                <a:ea typeface="Hiragino Sans"/>
                <a:cs typeface="Hiragino Sans"/>
              </a:defRPr>
            </a:lvl8pPr>
            <a:lvl9pPr>
              <a:buNone/>
              <a:defRPr sz="1875" b="0">
                <a:solidFill>
                  <a:srgbClr val="203E54"/>
                </a:solidFill>
                <a:latin typeface="Hiragino Sans"/>
                <a:ea typeface="Hiragino Sans"/>
                <a:cs typeface="Hiragino Sans"/>
              </a:defRPr>
            </a:lvl9pPr>
          </a:lstStyle>
          <a:p xmlns:a="http://schemas.openxmlformats.org/drawingml/2006/main">
            <a:pPr>
              <a:buNone/>
              <a:defRPr sz="1875" b="0">
                <a:solidFill>
                  <a:srgbClr val="203E54"/>
                </a:solidFill>
                <a:latin typeface="Hiragino Sans"/>
                <a:ea typeface="Hiragino Sans"/>
                <a:cs typeface="Hiragino Sans"/>
              </a:defRPr>
            </a:pPr>
            <a:r>
              <a:rPr sz="1875" b="0">
                <a:solidFill>
                  <a:srgbClr val="203E54"/>
                </a:solidFill>
                <a:latin typeface="Hiragino Sans"/>
                <a:ea typeface="Hiragino Sans"/>
                <a:cs typeface="Hiragino Sans"/>
              </a:rPr>
              <a:t>① 面接でそのまま聞ける主質問</a:t>
            </a:r>
          </a:p>
          <a:p xmlns:a="http://schemas.openxmlformats.org/drawingml/2006/main">
            <a:pPr>
              <a:buNone/>
              <a:defRPr sz="1875" b="0">
                <a:solidFill>
                  <a:srgbClr val="203E54"/>
                </a:solidFill>
                <a:latin typeface="Hiragino Sans"/>
                <a:ea typeface="Hiragino Sans"/>
                <a:cs typeface="Hiragino Sans"/>
              </a:defRPr>
            </a:pPr>
            <a:r>
              <a:rPr sz="1875" b="0">
                <a:solidFill>
                  <a:srgbClr val="203E54"/>
                </a:solidFill>
                <a:latin typeface="Hiragino Sans"/>
                <a:ea typeface="Hiragino Sans"/>
                <a:cs typeface="Hiragino Sans"/>
              </a:rPr>
              <a:t>② 求人票・履歴書の根拠と、聞く理由</a:t>
            </a:r>
          </a:p>
          <a:p xmlns:a="http://schemas.openxmlformats.org/drawingml/2006/main">
            <a:pPr>
              <a:buNone/>
              <a:defRPr sz="1875" b="0">
                <a:solidFill>
                  <a:srgbClr val="203E54"/>
                </a:solidFill>
                <a:latin typeface="Hiragino Sans"/>
                <a:ea typeface="Hiragino Sans"/>
                <a:cs typeface="Hiragino Sans"/>
              </a:defRPr>
            </a:pPr>
            <a:r>
              <a:rPr sz="1875" b="0">
                <a:solidFill>
                  <a:srgbClr val="203E54"/>
                </a:solidFill>
                <a:latin typeface="Hiragino Sans"/>
                <a:ea typeface="Hiragino Sans"/>
                <a:cs typeface="Hiragino Sans"/>
              </a:rPr>
              <a:t>③ 回答の判断目安</a:t>
            </a:r>
          </a:p>
          <a:p xmlns:a="http://schemas.openxmlformats.org/drawingml/2006/main">
            <a:pPr>
              <a:buNone/>
              <a:defRPr sz="1875" b="0">
                <a:solidFill>
                  <a:srgbClr val="203E54"/>
                </a:solidFill>
                <a:latin typeface="Hiragino Sans"/>
                <a:ea typeface="Hiragino Sans"/>
                <a:cs typeface="Hiragino Sans"/>
              </a:defRPr>
            </a:pPr>
            <a:r>
              <a:rPr sz="1875" b="0">
                <a:solidFill>
                  <a:srgbClr val="203E54"/>
                </a:solidFill>
                <a:latin typeface="Hiragino Sans"/>
                <a:ea typeface="Hiragino Sans"/>
                <a:cs typeface="Hiragino Sans"/>
              </a:rPr>
              <a:t>④ 目安を満たす回答例と、その理由</a:t>
            </a:r>
          </a:p>
          <a:p xmlns:a="http://schemas.openxmlformats.org/drawingml/2006/main">
            <a:pPr>
              <a:buNone/>
              <a:defRPr sz="1875" b="0">
                <a:solidFill>
                  <a:srgbClr val="203E54"/>
                </a:solidFill>
                <a:latin typeface="Hiragino Sans"/>
                <a:ea typeface="Hiragino Sans"/>
                <a:cs typeface="Hiragino Sans"/>
              </a:defRPr>
            </a:pPr>
            <a:r>
              <a:rPr sz="1875" b="0">
                <a:solidFill>
                  <a:srgbClr val="203E54"/>
                </a:solidFill>
                <a:latin typeface="Hiragino Sans"/>
                <a:ea typeface="Hiragino Sans"/>
                <a:cs typeface="Hiragino Sans"/>
              </a:rPr>
              <a:t>⑤ 確認が足りない回答例と、その理由</a:t>
            </a:r>
          </a:p>
          <a:p xmlns:a="http://schemas.openxmlformats.org/drawingml/2006/main">
            <a:pPr>
              <a:buNone/>
              <a:defRPr sz="1875" b="0">
                <a:solidFill>
                  <a:srgbClr val="203E54"/>
                </a:solidFill>
                <a:latin typeface="Hiragino Sans"/>
                <a:ea typeface="Hiragino Sans"/>
                <a:cs typeface="Hiragino Sans"/>
              </a:defRPr>
            </a:pPr>
            <a:r>
              <a:rPr sz="1875" b="0">
                <a:solidFill>
                  <a:srgbClr val="203E54"/>
                </a:solidFill>
                <a:latin typeface="Hiragino Sans"/>
                <a:ea typeface="Hiragino Sans"/>
                <a:cs typeface="Hiragino Sans"/>
              </a:rPr>
              <a:t>⑥ 回答に応じた追加質問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E37227DA-0343-4B11-9DAE-BA31B8A1489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953250" y="1781175"/>
            <a:ext cx="45720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ctr"/>
          <a:lstStyle xmlns:a="http://schemas.openxmlformats.org/drawingml/2006/main">
            <a:defPPr>
              <a:defRPr sz="2100" b="1">
                <a:solidFill>
                  <a:srgbClr val="176995"/>
                </a:solidFill>
                <a:latin typeface="Hiragino Sans"/>
                <a:ea typeface="Hiragino Sans"/>
                <a:cs typeface="Hiragino Sans"/>
              </a:defRPr>
            </a:defPPr>
            <a:lvl1pPr>
              <a:buNone/>
              <a:defRPr sz="2100" b="1">
                <a:solidFill>
                  <a:srgbClr val="176995"/>
                </a:solidFill>
                <a:latin typeface="Hiragino Sans"/>
                <a:ea typeface="Hiragino Sans"/>
                <a:cs typeface="Hiragino Sans"/>
              </a:defRPr>
            </a:lvl1pPr>
            <a:lvl2pPr>
              <a:buNone/>
              <a:defRPr sz="2100" b="1">
                <a:solidFill>
                  <a:srgbClr val="176995"/>
                </a:solidFill>
                <a:latin typeface="Hiragino Sans"/>
                <a:ea typeface="Hiragino Sans"/>
                <a:cs typeface="Hiragino Sans"/>
              </a:defRPr>
            </a:lvl2pPr>
            <a:lvl3pPr>
              <a:buNone/>
              <a:defRPr sz="2100" b="1">
                <a:solidFill>
                  <a:srgbClr val="176995"/>
                </a:solidFill>
                <a:latin typeface="Hiragino Sans"/>
                <a:ea typeface="Hiragino Sans"/>
                <a:cs typeface="Hiragino Sans"/>
              </a:defRPr>
            </a:lvl3pPr>
            <a:lvl4pPr>
              <a:buNone/>
              <a:defRPr sz="2100" b="1">
                <a:solidFill>
                  <a:srgbClr val="176995"/>
                </a:solidFill>
                <a:latin typeface="Hiragino Sans"/>
                <a:ea typeface="Hiragino Sans"/>
                <a:cs typeface="Hiragino Sans"/>
              </a:defRPr>
            </a:lvl4pPr>
            <a:lvl5pPr>
              <a:buNone/>
              <a:defRPr sz="2100" b="1">
                <a:solidFill>
                  <a:srgbClr val="176995"/>
                </a:solidFill>
                <a:latin typeface="Hiragino Sans"/>
                <a:ea typeface="Hiragino Sans"/>
                <a:cs typeface="Hiragino Sans"/>
              </a:defRPr>
            </a:lvl5pPr>
            <a:lvl6pPr>
              <a:buNone/>
              <a:defRPr sz="2100" b="1">
                <a:solidFill>
                  <a:srgbClr val="176995"/>
                </a:solidFill>
                <a:latin typeface="Hiragino Sans"/>
                <a:ea typeface="Hiragino Sans"/>
                <a:cs typeface="Hiragino Sans"/>
              </a:defRPr>
            </a:lvl6pPr>
            <a:lvl7pPr>
              <a:buNone/>
              <a:defRPr sz="2100" b="1">
                <a:solidFill>
                  <a:srgbClr val="176995"/>
                </a:solidFill>
                <a:latin typeface="Hiragino Sans"/>
                <a:ea typeface="Hiragino Sans"/>
                <a:cs typeface="Hiragino Sans"/>
              </a:defRPr>
            </a:lvl7pPr>
            <a:lvl8pPr>
              <a:buNone/>
              <a:defRPr sz="2100" b="1">
                <a:solidFill>
                  <a:srgbClr val="176995"/>
                </a:solidFill>
                <a:latin typeface="Hiragino Sans"/>
                <a:ea typeface="Hiragino Sans"/>
                <a:cs typeface="Hiragino Sans"/>
              </a:defRPr>
            </a:lvl8pPr>
            <a:lvl9pPr>
              <a:buNone/>
              <a:defRPr sz="2100" b="1">
                <a:solidFill>
                  <a:srgbClr val="176995"/>
                </a:solidFill>
                <a:latin typeface="Hiragino Sans"/>
                <a:ea typeface="Hiragino Sans"/>
                <a:cs typeface="Hiragino Sans"/>
              </a:defRPr>
            </a:lvl9pPr>
          </a:lstStyle>
          <a:p xmlns:a="http://schemas.openxmlformats.org/drawingml/2006/main">
            <a:pPr>
              <a:buNone/>
              <a:defRPr sz="2100" b="1">
                <a:solidFill>
                  <a:srgbClr val="176995"/>
                </a:solidFill>
                <a:latin typeface="Hiragino Sans"/>
                <a:ea typeface="Hiragino Sans"/>
                <a:cs typeface="Hiragino Sans"/>
              </a:defRPr>
            </a:pPr>
            <a:r>
              <a:rPr sz="2100" b="1">
                <a:solidFill>
                  <a:srgbClr val="176995"/>
                </a:solidFill>
                <a:latin typeface="Hiragino Sans"/>
                <a:ea typeface="Hiragino Sans"/>
                <a:cs typeface="Hiragino Sans"/>
              </a:rPr>
              <a:t>使うときの考え方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93B54708-AA03-4D3A-BCCB-124A3CF7B17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953250" y="2333625"/>
            <a:ext cx="4572000" cy="2762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ctr"/>
          <a:lstStyle xmlns:a="http://schemas.openxmlformats.org/drawingml/2006/main">
            <a:defPPr>
              <a:defRPr sz="1800" b="0">
                <a:solidFill>
                  <a:srgbClr val="203E54"/>
                </a:solidFill>
                <a:latin typeface="Hiragino Sans"/>
                <a:ea typeface="Hiragino Sans"/>
                <a:cs typeface="Hiragino Sans"/>
              </a:defRPr>
            </a:defPPr>
            <a:lvl1pPr>
              <a:buNone/>
              <a:defRPr sz="1800" b="0">
                <a:solidFill>
                  <a:srgbClr val="203E54"/>
                </a:solidFill>
                <a:latin typeface="Hiragino Sans"/>
                <a:ea typeface="Hiragino Sans"/>
                <a:cs typeface="Hiragino Sans"/>
              </a:defRPr>
            </a:lvl1pPr>
            <a:lvl2pPr>
              <a:buNone/>
              <a:defRPr sz="1800" b="0">
                <a:solidFill>
                  <a:srgbClr val="203E54"/>
                </a:solidFill>
                <a:latin typeface="Hiragino Sans"/>
                <a:ea typeface="Hiragino Sans"/>
                <a:cs typeface="Hiragino Sans"/>
              </a:defRPr>
            </a:lvl2pPr>
            <a:lvl3pPr>
              <a:buNone/>
              <a:defRPr sz="1800" b="0">
                <a:solidFill>
                  <a:srgbClr val="203E54"/>
                </a:solidFill>
                <a:latin typeface="Hiragino Sans"/>
                <a:ea typeface="Hiragino Sans"/>
                <a:cs typeface="Hiragino Sans"/>
              </a:defRPr>
            </a:lvl3pPr>
            <a:lvl4pPr>
              <a:buNone/>
              <a:defRPr sz="1800" b="0">
                <a:solidFill>
                  <a:srgbClr val="203E54"/>
                </a:solidFill>
                <a:latin typeface="Hiragino Sans"/>
                <a:ea typeface="Hiragino Sans"/>
                <a:cs typeface="Hiragino Sans"/>
              </a:defRPr>
            </a:lvl4pPr>
            <a:lvl5pPr>
              <a:buNone/>
              <a:defRPr sz="1800" b="0">
                <a:solidFill>
                  <a:srgbClr val="203E54"/>
                </a:solidFill>
                <a:latin typeface="Hiragino Sans"/>
                <a:ea typeface="Hiragino Sans"/>
                <a:cs typeface="Hiragino Sans"/>
              </a:defRPr>
            </a:lvl5pPr>
            <a:lvl6pPr>
              <a:buNone/>
              <a:defRPr sz="1800" b="0">
                <a:solidFill>
                  <a:srgbClr val="203E54"/>
                </a:solidFill>
                <a:latin typeface="Hiragino Sans"/>
                <a:ea typeface="Hiragino Sans"/>
                <a:cs typeface="Hiragino Sans"/>
              </a:defRPr>
            </a:lvl6pPr>
            <a:lvl7pPr>
              <a:buNone/>
              <a:defRPr sz="1800" b="0">
                <a:solidFill>
                  <a:srgbClr val="203E54"/>
                </a:solidFill>
                <a:latin typeface="Hiragino Sans"/>
                <a:ea typeface="Hiragino Sans"/>
                <a:cs typeface="Hiragino Sans"/>
              </a:defRPr>
            </a:lvl7pPr>
            <a:lvl8pPr>
              <a:buNone/>
              <a:defRPr sz="1800" b="0">
                <a:solidFill>
                  <a:srgbClr val="203E54"/>
                </a:solidFill>
                <a:latin typeface="Hiragino Sans"/>
                <a:ea typeface="Hiragino Sans"/>
                <a:cs typeface="Hiragino Sans"/>
              </a:defRPr>
            </a:lvl8pPr>
            <a:lvl9pPr>
              <a:buNone/>
              <a:defRPr sz="1800" b="0">
                <a:solidFill>
                  <a:srgbClr val="203E54"/>
                </a:solidFill>
                <a:latin typeface="Hiragino Sans"/>
                <a:ea typeface="Hiragino Sans"/>
                <a:cs typeface="Hiragino Sans"/>
              </a:defRPr>
            </a:lvl9pPr>
          </a:lstStyle>
          <a:p xmlns:a="http://schemas.openxmlformats.org/drawingml/2006/main">
            <a:pPr>
              <a:buNone/>
              <a:defRPr sz="1800" b="0">
                <a:solidFill>
                  <a:srgbClr val="203E54"/>
                </a:solidFill>
                <a:latin typeface="Hiragino Sans"/>
                <a:ea typeface="Hiragino Sans"/>
                <a:cs typeface="Hiragino Sans"/>
              </a:defRPr>
            </a:pPr>
            <a:r>
              <a:rPr sz="1800" b="0">
                <a:solidFill>
                  <a:srgbClr val="203E54"/>
                </a:solidFill>
                <a:latin typeface="Hiragino Sans"/>
                <a:ea typeface="Hiragino Sans"/>
                <a:cs typeface="Hiragino Sans"/>
              </a:rPr>
              <a:t>回答例と同じ言葉が出るかではなく、</a:t>
            </a:r>
          </a:p>
          <a:p xmlns:a="http://schemas.openxmlformats.org/drawingml/2006/main">
            <a:pPr>
              <a:buNone/>
              <a:defRPr sz="1800" b="0">
                <a:solidFill>
                  <a:srgbClr val="203E54"/>
                </a:solidFill>
                <a:latin typeface="Hiragino Sans"/>
                <a:ea typeface="Hiragino Sans"/>
                <a:cs typeface="Hiragino Sans"/>
              </a:defRPr>
            </a:pPr>
            <a:r>
              <a:rPr sz="1800" b="0">
                <a:solidFill>
                  <a:srgbClr val="203E54"/>
                </a:solidFill>
                <a:latin typeface="Hiragino Sans"/>
                <a:ea typeface="Hiragino Sans"/>
                <a:cs typeface="Hiragino Sans"/>
              </a:rPr>
              <a:t>本人の経験や考え方を確認します。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pPr>
              <a:buNone/>
              <a:defRPr sz="1800" b="0">
                <a:solidFill>
                  <a:srgbClr val="203E54"/>
                </a:solidFill>
                <a:latin typeface="Hiragino Sans"/>
                <a:ea typeface="Hiragino Sans"/>
                <a:cs typeface="Hiragino Sans"/>
              </a:defRPr>
            </a:pPr>
            <a:r>
              <a:rPr sz="1800" b="0">
                <a:solidFill>
                  <a:srgbClr val="203E54"/>
                </a:solidFill>
                <a:latin typeface="Hiragino Sans"/>
                <a:ea typeface="Hiragino Sans"/>
                <a:cs typeface="Hiragino Sans"/>
              </a:rPr>
              <a:t>判断目安は、自社の仕事や基準に</a:t>
            </a:r>
          </a:p>
          <a:p xmlns:a="http://schemas.openxmlformats.org/drawingml/2006/main">
            <a:pPr>
              <a:buNone/>
              <a:defRPr sz="1800" b="0">
                <a:solidFill>
                  <a:srgbClr val="203E54"/>
                </a:solidFill>
                <a:latin typeface="Hiragino Sans"/>
                <a:ea typeface="Hiragino Sans"/>
                <a:cs typeface="Hiragino Sans"/>
              </a:defRPr>
            </a:pPr>
            <a:r>
              <a:rPr sz="1800" b="0">
                <a:solidFill>
                  <a:srgbClr val="203E54"/>
                </a:solidFill>
                <a:latin typeface="Hiragino Sans"/>
                <a:ea typeface="Hiragino Sans"/>
                <a:cs typeface="Hiragino Sans"/>
              </a:rPr>
              <a:t>合うかを面接官が確かめます。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pPr>
              <a:buNone/>
              <a:defRPr sz="1800" b="0">
                <a:solidFill>
                  <a:srgbClr val="203E54"/>
                </a:solidFill>
                <a:latin typeface="Hiragino Sans"/>
                <a:ea typeface="Hiragino Sans"/>
                <a:cs typeface="Hiragino Sans"/>
              </a:defRPr>
            </a:pPr>
            <a:r>
              <a:rPr sz="1800" b="0">
                <a:solidFill>
                  <a:srgbClr val="203E54"/>
                </a:solidFill>
                <a:latin typeface="Hiragino Sans"/>
                <a:ea typeface="Hiragino Sans"/>
                <a:cs typeface="Hiragino Sans"/>
              </a:rPr>
              <a:t>候補者の採否を自動で決める</a:t>
            </a:r>
          </a:p>
          <a:p xmlns:a="http://schemas.openxmlformats.org/drawingml/2006/main">
            <a:pPr>
              <a:buNone/>
              <a:defRPr sz="1800" b="0">
                <a:solidFill>
                  <a:srgbClr val="203E54"/>
                </a:solidFill>
                <a:latin typeface="Hiragino Sans"/>
                <a:ea typeface="Hiragino Sans"/>
                <a:cs typeface="Hiragino Sans"/>
              </a:defRPr>
            </a:pPr>
            <a:r>
              <a:rPr sz="1800" b="0">
                <a:solidFill>
                  <a:srgbClr val="203E54"/>
                </a:solidFill>
                <a:latin typeface="Hiragino Sans"/>
                <a:ea typeface="Hiragino Sans"/>
                <a:cs typeface="Hiragino Sans"/>
              </a:rPr>
              <a:t>ためのものではありません。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7181D9F7-7656-4C1A-8374-1DF3293F02B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2450" y="5905500"/>
            <a:ext cx="11049000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C7DAE8"/>
          </a:solidFill>
          <a:ln xmlns:a="http://schemas.openxmlformats.org/drawingml/2006/main" w="0">
            <a:noFill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9ED93F1F-FE8B-48B7-BC65-9535ABF67D0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6019800"/>
            <a:ext cx="110490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ctr"/>
          <a:lstStyle xmlns:a="http://schemas.openxmlformats.org/drawingml/2006/main">
            <a:defPPr>
              <a:defRPr sz="1650" b="1">
                <a:solidFill>
                  <a:srgbClr val="176995"/>
                </a:solidFill>
                <a:latin typeface="Hiragino Sans"/>
                <a:ea typeface="Hiragino Sans"/>
                <a:cs typeface="Hiragino Sans"/>
              </a:defRPr>
            </a:defPPr>
            <a:lvl1pPr>
              <a:buNone/>
              <a:defRPr sz="1650" b="1">
                <a:solidFill>
                  <a:srgbClr val="176995"/>
                </a:solidFill>
                <a:latin typeface="Hiragino Sans"/>
                <a:ea typeface="Hiragino Sans"/>
                <a:cs typeface="Hiragino Sans"/>
              </a:defRPr>
            </a:lvl1pPr>
            <a:lvl2pPr>
              <a:buNone/>
              <a:defRPr sz="1650" b="1">
                <a:solidFill>
                  <a:srgbClr val="176995"/>
                </a:solidFill>
                <a:latin typeface="Hiragino Sans"/>
                <a:ea typeface="Hiragino Sans"/>
                <a:cs typeface="Hiragino Sans"/>
              </a:defRPr>
            </a:lvl2pPr>
            <a:lvl3pPr>
              <a:buNone/>
              <a:defRPr sz="1650" b="1">
                <a:solidFill>
                  <a:srgbClr val="176995"/>
                </a:solidFill>
                <a:latin typeface="Hiragino Sans"/>
                <a:ea typeface="Hiragino Sans"/>
                <a:cs typeface="Hiragino Sans"/>
              </a:defRPr>
            </a:lvl3pPr>
            <a:lvl4pPr>
              <a:buNone/>
              <a:defRPr sz="1650" b="1">
                <a:solidFill>
                  <a:srgbClr val="176995"/>
                </a:solidFill>
                <a:latin typeface="Hiragino Sans"/>
                <a:ea typeface="Hiragino Sans"/>
                <a:cs typeface="Hiragino Sans"/>
              </a:defRPr>
            </a:lvl4pPr>
            <a:lvl5pPr>
              <a:buNone/>
              <a:defRPr sz="1650" b="1">
                <a:solidFill>
                  <a:srgbClr val="176995"/>
                </a:solidFill>
                <a:latin typeface="Hiragino Sans"/>
                <a:ea typeface="Hiragino Sans"/>
                <a:cs typeface="Hiragino Sans"/>
              </a:defRPr>
            </a:lvl5pPr>
            <a:lvl6pPr>
              <a:buNone/>
              <a:defRPr sz="1650" b="1">
                <a:solidFill>
                  <a:srgbClr val="176995"/>
                </a:solidFill>
                <a:latin typeface="Hiragino Sans"/>
                <a:ea typeface="Hiragino Sans"/>
                <a:cs typeface="Hiragino Sans"/>
              </a:defRPr>
            </a:lvl6pPr>
            <a:lvl7pPr>
              <a:buNone/>
              <a:defRPr sz="1650" b="1">
                <a:solidFill>
                  <a:srgbClr val="176995"/>
                </a:solidFill>
                <a:latin typeface="Hiragino Sans"/>
                <a:ea typeface="Hiragino Sans"/>
                <a:cs typeface="Hiragino Sans"/>
              </a:defRPr>
            </a:lvl7pPr>
            <a:lvl8pPr>
              <a:buNone/>
              <a:defRPr sz="1650" b="1">
                <a:solidFill>
                  <a:srgbClr val="176995"/>
                </a:solidFill>
                <a:latin typeface="Hiragino Sans"/>
                <a:ea typeface="Hiragino Sans"/>
                <a:cs typeface="Hiragino Sans"/>
              </a:defRPr>
            </a:lvl8pPr>
            <a:lvl9pPr>
              <a:buNone/>
              <a:defRPr sz="1650" b="1">
                <a:solidFill>
                  <a:srgbClr val="176995"/>
                </a:solidFill>
                <a:latin typeface="Hiragino Sans"/>
                <a:ea typeface="Hiragino Sans"/>
                <a:cs typeface="Hiragino Sans"/>
              </a:defRPr>
            </a:lvl9pPr>
          </a:lstStyle>
          <a:p xmlns:a="http://schemas.openxmlformats.org/drawingml/2006/main">
            <a:pPr>
              <a:buNone/>
              <a:defRPr sz="1650" b="1">
                <a:solidFill>
                  <a:srgbClr val="176995"/>
                </a:solidFill>
                <a:latin typeface="Hiragino Sans"/>
                <a:ea typeface="Hiragino Sans"/>
                <a:cs typeface="Hiragino Sans"/>
              </a:defRPr>
            </a:pPr>
            <a:r>
              <a:rPr sz="1650" b="1">
                <a:solidFill>
                  <a:srgbClr val="176995"/>
                </a:solidFill>
                <a:latin typeface="Hiragino Sans"/>
                <a:ea typeface="Hiragino Sans"/>
                <a:cs typeface="Hiragino Sans"/>
              </a:rPr>
              <a:t>資料にない経験は、質問や追加確認を通して確かめます。</a:t>
            </a:r>
          </a:p>
        </p:txBody>
      </p:sp>
    </p:spTree>
    <p:extLst>
      <p:ext uri="{BB962C8B-B14F-4D97-AF65-F5344CB8AC3E}">
        <p14:creationId xmlns:p14="http://schemas.microsoft.com/office/powerpoint/2010/main" val="131169363"/>
      </p:ext>
    </p:extLst>
  </p:cSld>
</p:sld>
</file>

<file path=ppt/slides/slide6.xml><?xml version="1.0" encoding="utf-8"?>
<p:sld xmlns:p="http://schemas.openxmlformats.org/presentationml/2006/main">
  <p:cSld>
    <p:bg>
      <p:bgPr>
        <a:gradFill xmlns:a="http://schemas.openxmlformats.org/drawingml/2006/main">
          <a:gsLst>
            <a:gs pos="0">
              <a:srgbClr val="FCFDFE"/>
            </a:gs>
            <a:gs pos="72000">
              <a:srgbClr val="F1F7FC"/>
            </a:gs>
            <a:gs pos="100000">
              <a:srgbClr val="E3F0F9"/>
            </a:gs>
          </a:gsLst>
          <a:lin ang="1500000"/>
        </a:gra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916FDA52-F624-451B-B376-DE7729318CB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400050"/>
            <a:ext cx="11144250" cy="609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ctr"/>
          <a:lstStyle xmlns:a="http://schemas.openxmlformats.org/drawingml/2006/main">
            <a:defPPr>
              <a:defRPr sz="2775" b="0">
                <a:solidFill>
                  <a:srgbClr val="203E54"/>
                </a:solidFill>
                <a:latin typeface="Hiragino Mincho ProN"/>
                <a:ea typeface="Hiragino Mincho ProN"/>
                <a:cs typeface="Hiragino Mincho ProN"/>
              </a:defRPr>
            </a:defPPr>
            <a:lvl1pPr>
              <a:buNone/>
              <a:defRPr sz="2775" b="0">
                <a:solidFill>
                  <a:srgbClr val="203E54"/>
                </a:solidFill>
                <a:latin typeface="Hiragino Mincho ProN"/>
                <a:ea typeface="Hiragino Mincho ProN"/>
                <a:cs typeface="Hiragino Mincho ProN"/>
              </a:defRPr>
            </a:lvl1pPr>
            <a:lvl2pPr>
              <a:buNone/>
              <a:defRPr sz="2775" b="0">
                <a:solidFill>
                  <a:srgbClr val="203E54"/>
                </a:solidFill>
                <a:latin typeface="Hiragino Mincho ProN"/>
                <a:ea typeface="Hiragino Mincho ProN"/>
                <a:cs typeface="Hiragino Mincho ProN"/>
              </a:defRPr>
            </a:lvl2pPr>
            <a:lvl3pPr>
              <a:buNone/>
              <a:defRPr sz="2775" b="0">
                <a:solidFill>
                  <a:srgbClr val="203E54"/>
                </a:solidFill>
                <a:latin typeface="Hiragino Mincho ProN"/>
                <a:ea typeface="Hiragino Mincho ProN"/>
                <a:cs typeface="Hiragino Mincho ProN"/>
              </a:defRPr>
            </a:lvl3pPr>
            <a:lvl4pPr>
              <a:buNone/>
              <a:defRPr sz="2775" b="0">
                <a:solidFill>
                  <a:srgbClr val="203E54"/>
                </a:solidFill>
                <a:latin typeface="Hiragino Mincho ProN"/>
                <a:ea typeface="Hiragino Mincho ProN"/>
                <a:cs typeface="Hiragino Mincho ProN"/>
              </a:defRPr>
            </a:lvl4pPr>
            <a:lvl5pPr>
              <a:buNone/>
              <a:defRPr sz="2775" b="0">
                <a:solidFill>
                  <a:srgbClr val="203E54"/>
                </a:solidFill>
                <a:latin typeface="Hiragino Mincho ProN"/>
                <a:ea typeface="Hiragino Mincho ProN"/>
                <a:cs typeface="Hiragino Mincho ProN"/>
              </a:defRPr>
            </a:lvl5pPr>
            <a:lvl6pPr>
              <a:buNone/>
              <a:defRPr sz="2775" b="0">
                <a:solidFill>
                  <a:srgbClr val="203E54"/>
                </a:solidFill>
                <a:latin typeface="Hiragino Mincho ProN"/>
                <a:ea typeface="Hiragino Mincho ProN"/>
                <a:cs typeface="Hiragino Mincho ProN"/>
              </a:defRPr>
            </a:lvl6pPr>
            <a:lvl7pPr>
              <a:buNone/>
              <a:defRPr sz="2775" b="0">
                <a:solidFill>
                  <a:srgbClr val="203E54"/>
                </a:solidFill>
                <a:latin typeface="Hiragino Mincho ProN"/>
                <a:ea typeface="Hiragino Mincho ProN"/>
                <a:cs typeface="Hiragino Mincho ProN"/>
              </a:defRPr>
            </a:lvl7pPr>
            <a:lvl8pPr>
              <a:buNone/>
              <a:defRPr sz="2775" b="0">
                <a:solidFill>
                  <a:srgbClr val="203E54"/>
                </a:solidFill>
                <a:latin typeface="Hiragino Mincho ProN"/>
                <a:ea typeface="Hiragino Mincho ProN"/>
                <a:cs typeface="Hiragino Mincho ProN"/>
              </a:defRPr>
            </a:lvl8pPr>
            <a:lvl9pPr>
              <a:buNone/>
              <a:defRPr sz="2775" b="0">
                <a:solidFill>
                  <a:srgbClr val="203E54"/>
                </a:solidFill>
                <a:latin typeface="Hiragino Mincho ProN"/>
                <a:ea typeface="Hiragino Mincho ProN"/>
                <a:cs typeface="Hiragino Mincho ProN"/>
              </a:defRPr>
            </a:lvl9pPr>
          </a:lstStyle>
          <a:p xmlns:a="http://schemas.openxmlformats.org/drawingml/2006/main">
            <a:pPr>
              <a:buNone/>
              <a:defRPr sz="2775" b="0">
                <a:solidFill>
                  <a:srgbClr val="203E54"/>
                </a:solidFill>
                <a:latin typeface="Hiragino Mincho ProN"/>
                <a:ea typeface="Hiragino Mincho ProN"/>
                <a:cs typeface="Hiragino Mincho ProN"/>
              </a:defRPr>
            </a:pPr>
            <a:r>
              <a:rPr sz="2775" b="0">
                <a:solidFill>
                  <a:srgbClr val="203E54"/>
                </a:solidFill>
                <a:latin typeface="Hiragino Mincho ProN"/>
                <a:ea typeface="Hiragino Mincho ProN"/>
                <a:cs typeface="Hiragino Mincho ProN"/>
              </a:rPr>
              <a:t>使う流れは、4つの手順です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70708013-F8F0-47A2-AEC8-9477013D962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2450" y="1104900"/>
            <a:ext cx="1104900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ctr"/>
          <a:lstStyle xmlns:a="http://schemas.openxmlformats.org/drawingml/2006/main">
            <a:defPPr>
              <a:defRPr sz="1725" b="0">
                <a:solidFill>
                  <a:srgbClr val="203E54"/>
                </a:solidFill>
                <a:latin typeface="Hiragino Sans"/>
                <a:ea typeface="Hiragino Sans"/>
                <a:cs typeface="Hiragino Sans"/>
              </a:defRPr>
            </a:defPPr>
            <a:lvl1pPr>
              <a:buNone/>
              <a:defRPr sz="1725" b="0">
                <a:solidFill>
                  <a:srgbClr val="203E54"/>
                </a:solidFill>
                <a:latin typeface="Hiragino Sans"/>
                <a:ea typeface="Hiragino Sans"/>
                <a:cs typeface="Hiragino Sans"/>
              </a:defRPr>
            </a:lvl1pPr>
            <a:lvl2pPr>
              <a:buNone/>
              <a:defRPr sz="1725" b="0">
                <a:solidFill>
                  <a:srgbClr val="203E54"/>
                </a:solidFill>
                <a:latin typeface="Hiragino Sans"/>
                <a:ea typeface="Hiragino Sans"/>
                <a:cs typeface="Hiragino Sans"/>
              </a:defRPr>
            </a:lvl2pPr>
            <a:lvl3pPr>
              <a:buNone/>
              <a:defRPr sz="1725" b="0">
                <a:solidFill>
                  <a:srgbClr val="203E54"/>
                </a:solidFill>
                <a:latin typeface="Hiragino Sans"/>
                <a:ea typeface="Hiragino Sans"/>
                <a:cs typeface="Hiragino Sans"/>
              </a:defRPr>
            </a:lvl3pPr>
            <a:lvl4pPr>
              <a:buNone/>
              <a:defRPr sz="1725" b="0">
                <a:solidFill>
                  <a:srgbClr val="203E54"/>
                </a:solidFill>
                <a:latin typeface="Hiragino Sans"/>
                <a:ea typeface="Hiragino Sans"/>
                <a:cs typeface="Hiragino Sans"/>
              </a:defRPr>
            </a:lvl4pPr>
            <a:lvl5pPr>
              <a:buNone/>
              <a:defRPr sz="1725" b="0">
                <a:solidFill>
                  <a:srgbClr val="203E54"/>
                </a:solidFill>
                <a:latin typeface="Hiragino Sans"/>
                <a:ea typeface="Hiragino Sans"/>
                <a:cs typeface="Hiragino Sans"/>
              </a:defRPr>
            </a:lvl5pPr>
            <a:lvl6pPr>
              <a:buNone/>
              <a:defRPr sz="1725" b="0">
                <a:solidFill>
                  <a:srgbClr val="203E54"/>
                </a:solidFill>
                <a:latin typeface="Hiragino Sans"/>
                <a:ea typeface="Hiragino Sans"/>
                <a:cs typeface="Hiragino Sans"/>
              </a:defRPr>
            </a:lvl6pPr>
            <a:lvl7pPr>
              <a:buNone/>
              <a:defRPr sz="1725" b="0">
                <a:solidFill>
                  <a:srgbClr val="203E54"/>
                </a:solidFill>
                <a:latin typeface="Hiragino Sans"/>
                <a:ea typeface="Hiragino Sans"/>
                <a:cs typeface="Hiragino Sans"/>
              </a:defRPr>
            </a:lvl7pPr>
            <a:lvl8pPr>
              <a:buNone/>
              <a:defRPr sz="1725" b="0">
                <a:solidFill>
                  <a:srgbClr val="203E54"/>
                </a:solidFill>
                <a:latin typeface="Hiragino Sans"/>
                <a:ea typeface="Hiragino Sans"/>
                <a:cs typeface="Hiragino Sans"/>
              </a:defRPr>
            </a:lvl8pPr>
            <a:lvl9pPr>
              <a:buNone/>
              <a:defRPr sz="1725" b="0">
                <a:solidFill>
                  <a:srgbClr val="203E54"/>
                </a:solidFill>
                <a:latin typeface="Hiragino Sans"/>
                <a:ea typeface="Hiragino Sans"/>
                <a:cs typeface="Hiragino Sans"/>
              </a:defRPr>
            </a:lvl9pPr>
          </a:lstStyle>
          <a:p xmlns:a="http://schemas.openxmlformats.org/drawingml/2006/main">
            <a:pPr>
              <a:buNone/>
              <a:defRPr sz="1725" b="0">
                <a:solidFill>
                  <a:srgbClr val="203E54"/>
                </a:solidFill>
                <a:latin typeface="Hiragino Sans"/>
                <a:ea typeface="Hiragino Sans"/>
                <a:cs typeface="Hiragino Sans"/>
              </a:defRPr>
            </a:pPr>
            <a:r>
              <a:rPr sz="1725" b="0">
                <a:solidFill>
                  <a:srgbClr val="203E54"/>
                </a:solidFill>
                <a:latin typeface="Hiragino Sans"/>
                <a:ea typeface="Hiragino Sans"/>
                <a:cs typeface="Hiragino Sans"/>
              </a:rPr>
              <a:t>履歴書と求人票は、依頼文と同じAIのチャットで渡します。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B1098767-2D14-4FF8-BAB8-DC046F0DED0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2450" y="6419850"/>
            <a:ext cx="9048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ctr"/>
          <a:lstStyle xmlns:a="http://schemas.openxmlformats.org/drawingml/2006/main">
            <a:defPPr>
              <a:defRPr sz="1050" b="0">
                <a:solidFill>
                  <a:srgbClr val="526C80"/>
                </a:solidFill>
                <a:latin typeface="Hiragino Sans"/>
                <a:ea typeface="Hiragino Sans"/>
                <a:cs typeface="Hiragino Sans"/>
              </a:defRPr>
            </a:defPPr>
            <a:lvl1pPr>
              <a:buNone/>
              <a:defRPr sz="1050" b="0">
                <a:solidFill>
                  <a:srgbClr val="526C80"/>
                </a:solidFill>
                <a:latin typeface="Hiragino Sans"/>
                <a:ea typeface="Hiragino Sans"/>
                <a:cs typeface="Hiragino Sans"/>
              </a:defRPr>
            </a:lvl1pPr>
            <a:lvl2pPr>
              <a:buNone/>
              <a:defRPr sz="1050" b="0">
                <a:solidFill>
                  <a:srgbClr val="526C80"/>
                </a:solidFill>
                <a:latin typeface="Hiragino Sans"/>
                <a:ea typeface="Hiragino Sans"/>
                <a:cs typeface="Hiragino Sans"/>
              </a:defRPr>
            </a:lvl2pPr>
            <a:lvl3pPr>
              <a:buNone/>
              <a:defRPr sz="1050" b="0">
                <a:solidFill>
                  <a:srgbClr val="526C80"/>
                </a:solidFill>
                <a:latin typeface="Hiragino Sans"/>
                <a:ea typeface="Hiragino Sans"/>
                <a:cs typeface="Hiragino Sans"/>
              </a:defRPr>
            </a:lvl3pPr>
            <a:lvl4pPr>
              <a:buNone/>
              <a:defRPr sz="1050" b="0">
                <a:solidFill>
                  <a:srgbClr val="526C80"/>
                </a:solidFill>
                <a:latin typeface="Hiragino Sans"/>
                <a:ea typeface="Hiragino Sans"/>
                <a:cs typeface="Hiragino Sans"/>
              </a:defRPr>
            </a:lvl4pPr>
            <a:lvl5pPr>
              <a:buNone/>
              <a:defRPr sz="1050" b="0">
                <a:solidFill>
                  <a:srgbClr val="526C80"/>
                </a:solidFill>
                <a:latin typeface="Hiragino Sans"/>
                <a:ea typeface="Hiragino Sans"/>
                <a:cs typeface="Hiragino Sans"/>
              </a:defRPr>
            </a:lvl5pPr>
            <a:lvl6pPr>
              <a:buNone/>
              <a:defRPr sz="1050" b="0">
                <a:solidFill>
                  <a:srgbClr val="526C80"/>
                </a:solidFill>
                <a:latin typeface="Hiragino Sans"/>
                <a:ea typeface="Hiragino Sans"/>
                <a:cs typeface="Hiragino Sans"/>
              </a:defRPr>
            </a:lvl6pPr>
            <a:lvl7pPr>
              <a:buNone/>
              <a:defRPr sz="1050" b="0">
                <a:solidFill>
                  <a:srgbClr val="526C80"/>
                </a:solidFill>
                <a:latin typeface="Hiragino Sans"/>
                <a:ea typeface="Hiragino Sans"/>
                <a:cs typeface="Hiragino Sans"/>
              </a:defRPr>
            </a:lvl7pPr>
            <a:lvl8pPr>
              <a:buNone/>
              <a:defRPr sz="1050" b="0">
                <a:solidFill>
                  <a:srgbClr val="526C80"/>
                </a:solidFill>
                <a:latin typeface="Hiragino Sans"/>
                <a:ea typeface="Hiragino Sans"/>
                <a:cs typeface="Hiragino Sans"/>
              </a:defRPr>
            </a:lvl8pPr>
            <a:lvl9pPr>
              <a:buNone/>
              <a:defRPr sz="1050" b="0">
                <a:solidFill>
                  <a:srgbClr val="526C80"/>
                </a:solidFill>
                <a:latin typeface="Hiragino Sans"/>
                <a:ea typeface="Hiragino Sans"/>
                <a:cs typeface="Hiragino Sans"/>
              </a:defRPr>
            </a:lvl9pPr>
          </a:lstStyle>
          <a:p xmlns:a="http://schemas.openxmlformats.org/drawingml/2006/main">
            <a:pPr>
              <a:buNone/>
              <a:defRPr sz="1050" b="0">
                <a:solidFill>
                  <a:srgbClr val="526C80"/>
                </a:solidFill>
                <a:latin typeface="Hiragino Sans"/>
                <a:ea typeface="Hiragino Sans"/>
                <a:cs typeface="Hiragino Sans"/>
              </a:defRPr>
            </a:pPr>
            <a:r>
              <a:rPr sz="1050" b="0">
                <a:solidFill>
                  <a:srgbClr val="526C80"/>
                </a:solidFill>
                <a:latin typeface="Hiragino Sans"/>
                <a:ea typeface="Hiragino Sans"/>
                <a:cs typeface="Hiragino Sans"/>
              </a:rPr>
              <a:t>AI採用スタートキット  ·  2026.10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443E926D-B529-4A06-9E0F-B181C640FC6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63250" y="6419850"/>
            <a:ext cx="9525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ctr"/>
          <a:lstStyle xmlns:a="http://schemas.openxmlformats.org/drawingml/2006/main">
            <a:defPPr>
              <a:defRPr sz="1200" b="0">
                <a:solidFill>
                  <a:srgbClr val="526C80"/>
                </a:solidFill>
                <a:latin typeface="Hiragino Sans"/>
                <a:ea typeface="Hiragino Sans"/>
                <a:cs typeface="Hiragino Sans"/>
              </a:defRPr>
            </a:defPPr>
            <a:lvl1pPr>
              <a:buNone/>
              <a:defRPr sz="1200" b="0">
                <a:solidFill>
                  <a:srgbClr val="526C80"/>
                </a:solidFill>
                <a:latin typeface="Hiragino Sans"/>
                <a:ea typeface="Hiragino Sans"/>
                <a:cs typeface="Hiragino Sans"/>
              </a:defRPr>
            </a:lvl1pPr>
            <a:lvl2pPr>
              <a:buNone/>
              <a:defRPr sz="1200" b="0">
                <a:solidFill>
                  <a:srgbClr val="526C80"/>
                </a:solidFill>
                <a:latin typeface="Hiragino Sans"/>
                <a:ea typeface="Hiragino Sans"/>
                <a:cs typeface="Hiragino Sans"/>
              </a:defRPr>
            </a:lvl2pPr>
            <a:lvl3pPr>
              <a:buNone/>
              <a:defRPr sz="1200" b="0">
                <a:solidFill>
                  <a:srgbClr val="526C80"/>
                </a:solidFill>
                <a:latin typeface="Hiragino Sans"/>
                <a:ea typeface="Hiragino Sans"/>
                <a:cs typeface="Hiragino Sans"/>
              </a:defRPr>
            </a:lvl3pPr>
            <a:lvl4pPr>
              <a:buNone/>
              <a:defRPr sz="1200" b="0">
                <a:solidFill>
                  <a:srgbClr val="526C80"/>
                </a:solidFill>
                <a:latin typeface="Hiragino Sans"/>
                <a:ea typeface="Hiragino Sans"/>
                <a:cs typeface="Hiragino Sans"/>
              </a:defRPr>
            </a:lvl4pPr>
            <a:lvl5pPr>
              <a:buNone/>
              <a:defRPr sz="1200" b="0">
                <a:solidFill>
                  <a:srgbClr val="526C80"/>
                </a:solidFill>
                <a:latin typeface="Hiragino Sans"/>
                <a:ea typeface="Hiragino Sans"/>
                <a:cs typeface="Hiragino Sans"/>
              </a:defRPr>
            </a:lvl5pPr>
            <a:lvl6pPr>
              <a:buNone/>
              <a:defRPr sz="1200" b="0">
                <a:solidFill>
                  <a:srgbClr val="526C80"/>
                </a:solidFill>
                <a:latin typeface="Hiragino Sans"/>
                <a:ea typeface="Hiragino Sans"/>
                <a:cs typeface="Hiragino Sans"/>
              </a:defRPr>
            </a:lvl6pPr>
            <a:lvl7pPr>
              <a:buNone/>
              <a:defRPr sz="1200" b="0">
                <a:solidFill>
                  <a:srgbClr val="526C80"/>
                </a:solidFill>
                <a:latin typeface="Hiragino Sans"/>
                <a:ea typeface="Hiragino Sans"/>
                <a:cs typeface="Hiragino Sans"/>
              </a:defRPr>
            </a:lvl7pPr>
            <a:lvl8pPr>
              <a:buNone/>
              <a:defRPr sz="1200" b="0">
                <a:solidFill>
                  <a:srgbClr val="526C80"/>
                </a:solidFill>
                <a:latin typeface="Hiragino Sans"/>
                <a:ea typeface="Hiragino Sans"/>
                <a:cs typeface="Hiragino Sans"/>
              </a:defRPr>
            </a:lvl8pPr>
            <a:lvl9pPr>
              <a:buNone/>
              <a:defRPr sz="1200" b="0">
                <a:solidFill>
                  <a:srgbClr val="526C80"/>
                </a:solidFill>
                <a:latin typeface="Hiragino Sans"/>
                <a:ea typeface="Hiragino Sans"/>
                <a:cs typeface="Hiragino Sans"/>
              </a:defRPr>
            </a:lvl9pPr>
          </a:lstStyle>
          <a:p xmlns:a="http://schemas.openxmlformats.org/drawingml/2006/main">
            <a:pPr>
              <a:buNone/>
              <a:defRPr sz="1200" b="0">
                <a:solidFill>
                  <a:srgbClr val="526C80"/>
                </a:solidFill>
                <a:latin typeface="Hiragino Sans"/>
                <a:ea typeface="Hiragino Sans"/>
                <a:cs typeface="Hiragino Sans"/>
              </a:defRPr>
            </a:pPr>
            <a:r>
              <a:rPr sz="1200" b="0">
                <a:solidFill>
                  <a:srgbClr val="526C80"/>
                </a:solidFill>
                <a:latin typeface="Hiragino Sans"/>
                <a:ea typeface="Hiragino Sans"/>
                <a:cs typeface="Hiragino Sans"/>
              </a:rPr>
              <a:t>6 / 14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5F36E3C7-D8D1-498C-96FF-7C3E4A71BA1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1809750"/>
            <a:ext cx="342900" cy="3429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176995"/>
          </a:solidFill>
          <a:ln xmlns:a="http://schemas.openxmlformats.org/drawingml/2006/main" w="19050">
            <a:solidFill>
              <a:srgbClr val="FFFFFF"/>
            </a:solidFill>
          </a:ln>
        </p:spPr>
        <p:txBody>
          <a:bodyPr xmlns:a="http://schemas.openxmlformats.org/drawingml/2006/main" lIns="0" tIns="0" rIns="0" bIns="0" anchor="ctr"/>
          <a:lstStyle xmlns:a="http://schemas.openxmlformats.org/drawingml/2006/main">
            <a:defPPr algn="ctr">
              <a:defRPr sz="1725" b="1">
                <a:solidFill>
                  <a:srgbClr val="FFFFFF"/>
                </a:solidFill>
                <a:latin typeface="Hiragino Sans"/>
                <a:ea typeface="Hiragino Sans"/>
                <a:cs typeface="Hiragino Sans"/>
              </a:defRPr>
            </a:defPPr>
            <a:lvl1pPr algn="ctr">
              <a:buNone/>
              <a:defRPr sz="1725" b="1">
                <a:solidFill>
                  <a:srgbClr val="FFFFFF"/>
                </a:solidFill>
                <a:latin typeface="Hiragino Sans"/>
                <a:ea typeface="Hiragino Sans"/>
                <a:cs typeface="Hiragino Sans"/>
              </a:defRPr>
            </a:lvl1pPr>
            <a:lvl2pPr algn="ctr">
              <a:buNone/>
              <a:defRPr sz="1725" b="1">
                <a:solidFill>
                  <a:srgbClr val="FFFFFF"/>
                </a:solidFill>
                <a:latin typeface="Hiragino Sans"/>
                <a:ea typeface="Hiragino Sans"/>
                <a:cs typeface="Hiragino Sans"/>
              </a:defRPr>
            </a:lvl2pPr>
            <a:lvl3pPr algn="ctr">
              <a:buNone/>
              <a:defRPr sz="1725" b="1">
                <a:solidFill>
                  <a:srgbClr val="FFFFFF"/>
                </a:solidFill>
                <a:latin typeface="Hiragino Sans"/>
                <a:ea typeface="Hiragino Sans"/>
                <a:cs typeface="Hiragino Sans"/>
              </a:defRPr>
            </a:lvl3pPr>
            <a:lvl4pPr algn="ctr">
              <a:buNone/>
              <a:defRPr sz="1725" b="1">
                <a:solidFill>
                  <a:srgbClr val="FFFFFF"/>
                </a:solidFill>
                <a:latin typeface="Hiragino Sans"/>
                <a:ea typeface="Hiragino Sans"/>
                <a:cs typeface="Hiragino Sans"/>
              </a:defRPr>
            </a:lvl4pPr>
            <a:lvl5pPr algn="ctr">
              <a:buNone/>
              <a:defRPr sz="1725" b="1">
                <a:solidFill>
                  <a:srgbClr val="FFFFFF"/>
                </a:solidFill>
                <a:latin typeface="Hiragino Sans"/>
                <a:ea typeface="Hiragino Sans"/>
                <a:cs typeface="Hiragino Sans"/>
              </a:defRPr>
            </a:lvl5pPr>
            <a:lvl6pPr algn="ctr">
              <a:buNone/>
              <a:defRPr sz="1725" b="1">
                <a:solidFill>
                  <a:srgbClr val="FFFFFF"/>
                </a:solidFill>
                <a:latin typeface="Hiragino Sans"/>
                <a:ea typeface="Hiragino Sans"/>
                <a:cs typeface="Hiragino Sans"/>
              </a:defRPr>
            </a:lvl6pPr>
            <a:lvl7pPr algn="ctr">
              <a:buNone/>
              <a:defRPr sz="1725" b="1">
                <a:solidFill>
                  <a:srgbClr val="FFFFFF"/>
                </a:solidFill>
                <a:latin typeface="Hiragino Sans"/>
                <a:ea typeface="Hiragino Sans"/>
                <a:cs typeface="Hiragino Sans"/>
              </a:defRPr>
            </a:lvl7pPr>
            <a:lvl8pPr algn="ctr">
              <a:buNone/>
              <a:defRPr sz="1725" b="1">
                <a:solidFill>
                  <a:srgbClr val="FFFFFF"/>
                </a:solidFill>
                <a:latin typeface="Hiragino Sans"/>
                <a:ea typeface="Hiragino Sans"/>
                <a:cs typeface="Hiragino Sans"/>
              </a:defRPr>
            </a:lvl8pPr>
            <a:lvl9pPr algn="ctr">
              <a:buNone/>
              <a:defRPr sz="1725" b="1">
                <a:solidFill>
                  <a:srgbClr val="FFFFFF"/>
                </a:solidFill>
                <a:latin typeface="Hiragino Sans"/>
                <a:ea typeface="Hiragino Sans"/>
                <a:cs typeface="Hiragino Sans"/>
              </a:defRPr>
            </a:lvl9pPr>
          </a:lstStyle>
          <a:p xmlns:a="http://schemas.openxmlformats.org/drawingml/2006/main">
            <a:pPr algn="ctr">
              <a:buNone/>
              <a:defRPr sz="1725" b="1">
                <a:solidFill>
                  <a:srgbClr val="FFFFFF"/>
                </a:solidFill>
                <a:latin typeface="Hiragino Sans"/>
                <a:ea typeface="Hiragino Sans"/>
                <a:cs typeface="Hiragino Sans"/>
              </a:defRPr>
            </a:pPr>
            <a:r>
              <a:rPr sz="1725" b="1">
                <a:solidFill>
                  <a:srgbClr val="FFFFFF"/>
                </a:solidFill>
                <a:latin typeface="Hiragino Sans"/>
                <a:ea typeface="Hiragino Sans"/>
                <a:cs typeface="Hiragino Sans"/>
              </a:rPr>
              <a:t>1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F1A52D94-946E-48A5-B1C3-94D2EAD513B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47750" y="1771650"/>
            <a:ext cx="10001250" cy="428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ctr"/>
          <a:lstStyle xmlns:a="http://schemas.openxmlformats.org/drawingml/2006/main">
            <a:defPPr>
              <a:defRPr sz="1950" b="1">
                <a:solidFill>
                  <a:srgbClr val="176995"/>
                </a:solidFill>
                <a:latin typeface="Hiragino Sans"/>
                <a:ea typeface="Hiragino Sans"/>
                <a:cs typeface="Hiragino Sans"/>
              </a:defRPr>
            </a:defPPr>
            <a:lvl1pPr>
              <a:buNone/>
              <a:defRPr sz="1950" b="1">
                <a:solidFill>
                  <a:srgbClr val="176995"/>
                </a:solidFill>
                <a:latin typeface="Hiragino Sans"/>
                <a:ea typeface="Hiragino Sans"/>
                <a:cs typeface="Hiragino Sans"/>
              </a:defRPr>
            </a:lvl1pPr>
            <a:lvl2pPr>
              <a:buNone/>
              <a:defRPr sz="1950" b="1">
                <a:solidFill>
                  <a:srgbClr val="176995"/>
                </a:solidFill>
                <a:latin typeface="Hiragino Sans"/>
                <a:ea typeface="Hiragino Sans"/>
                <a:cs typeface="Hiragino Sans"/>
              </a:defRPr>
            </a:lvl2pPr>
            <a:lvl3pPr>
              <a:buNone/>
              <a:defRPr sz="1950" b="1">
                <a:solidFill>
                  <a:srgbClr val="176995"/>
                </a:solidFill>
                <a:latin typeface="Hiragino Sans"/>
                <a:ea typeface="Hiragino Sans"/>
                <a:cs typeface="Hiragino Sans"/>
              </a:defRPr>
            </a:lvl3pPr>
            <a:lvl4pPr>
              <a:buNone/>
              <a:defRPr sz="1950" b="1">
                <a:solidFill>
                  <a:srgbClr val="176995"/>
                </a:solidFill>
                <a:latin typeface="Hiragino Sans"/>
                <a:ea typeface="Hiragino Sans"/>
                <a:cs typeface="Hiragino Sans"/>
              </a:defRPr>
            </a:lvl4pPr>
            <a:lvl5pPr>
              <a:buNone/>
              <a:defRPr sz="1950" b="1">
                <a:solidFill>
                  <a:srgbClr val="176995"/>
                </a:solidFill>
                <a:latin typeface="Hiragino Sans"/>
                <a:ea typeface="Hiragino Sans"/>
                <a:cs typeface="Hiragino Sans"/>
              </a:defRPr>
            </a:lvl5pPr>
            <a:lvl6pPr>
              <a:buNone/>
              <a:defRPr sz="1950" b="1">
                <a:solidFill>
                  <a:srgbClr val="176995"/>
                </a:solidFill>
                <a:latin typeface="Hiragino Sans"/>
                <a:ea typeface="Hiragino Sans"/>
                <a:cs typeface="Hiragino Sans"/>
              </a:defRPr>
            </a:lvl6pPr>
            <a:lvl7pPr>
              <a:buNone/>
              <a:defRPr sz="1950" b="1">
                <a:solidFill>
                  <a:srgbClr val="176995"/>
                </a:solidFill>
                <a:latin typeface="Hiragino Sans"/>
                <a:ea typeface="Hiragino Sans"/>
                <a:cs typeface="Hiragino Sans"/>
              </a:defRPr>
            </a:lvl7pPr>
            <a:lvl8pPr>
              <a:buNone/>
              <a:defRPr sz="1950" b="1">
                <a:solidFill>
                  <a:srgbClr val="176995"/>
                </a:solidFill>
                <a:latin typeface="Hiragino Sans"/>
                <a:ea typeface="Hiragino Sans"/>
                <a:cs typeface="Hiragino Sans"/>
              </a:defRPr>
            </a:lvl8pPr>
            <a:lvl9pPr>
              <a:buNone/>
              <a:defRPr sz="1950" b="1">
                <a:solidFill>
                  <a:srgbClr val="176995"/>
                </a:solidFill>
                <a:latin typeface="Hiragino Sans"/>
                <a:ea typeface="Hiragino Sans"/>
                <a:cs typeface="Hiragino Sans"/>
              </a:defRPr>
            </a:lvl9pPr>
          </a:lstStyle>
          <a:p xmlns:a="http://schemas.openxmlformats.org/drawingml/2006/main">
            <a:pPr>
              <a:buNone/>
              <a:defRPr sz="1950" b="1">
                <a:solidFill>
                  <a:srgbClr val="176995"/>
                </a:solidFill>
                <a:latin typeface="Hiragino Sans"/>
                <a:ea typeface="Hiragino Sans"/>
                <a:cs typeface="Hiragino Sans"/>
              </a:defRPr>
            </a:pPr>
            <a:r>
              <a:rPr sz="1950" b="1">
                <a:solidFill>
                  <a:srgbClr val="176995"/>
                </a:solidFill>
                <a:latin typeface="Hiragino Sans"/>
                <a:ea typeface="Hiragino Sans"/>
                <a:cs typeface="Hiragino Sans"/>
              </a:rPr>
              <a:t>AIの新しいチャットに、履歴書を添付します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023DBF8E-7E96-4FE1-BED0-C0E763C6C21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47750" y="2257425"/>
            <a:ext cx="1038225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ctr"/>
          <a:lstStyle xmlns:a="http://schemas.openxmlformats.org/drawingml/2006/main">
            <a:defPPr>
              <a:defRPr sz="1725" b="0">
                <a:solidFill>
                  <a:srgbClr val="203E54"/>
                </a:solidFill>
                <a:latin typeface="Hiragino Sans"/>
                <a:ea typeface="Hiragino Sans"/>
                <a:cs typeface="Hiragino Sans"/>
              </a:defRPr>
            </a:defPPr>
            <a:lvl1pPr>
              <a:buNone/>
              <a:defRPr sz="1725" b="0">
                <a:solidFill>
                  <a:srgbClr val="203E54"/>
                </a:solidFill>
                <a:latin typeface="Hiragino Sans"/>
                <a:ea typeface="Hiragino Sans"/>
                <a:cs typeface="Hiragino Sans"/>
              </a:defRPr>
            </a:lvl1pPr>
            <a:lvl2pPr>
              <a:buNone/>
              <a:defRPr sz="1725" b="0">
                <a:solidFill>
                  <a:srgbClr val="203E54"/>
                </a:solidFill>
                <a:latin typeface="Hiragino Sans"/>
                <a:ea typeface="Hiragino Sans"/>
                <a:cs typeface="Hiragino Sans"/>
              </a:defRPr>
            </a:lvl2pPr>
            <a:lvl3pPr>
              <a:buNone/>
              <a:defRPr sz="1725" b="0">
                <a:solidFill>
                  <a:srgbClr val="203E54"/>
                </a:solidFill>
                <a:latin typeface="Hiragino Sans"/>
                <a:ea typeface="Hiragino Sans"/>
                <a:cs typeface="Hiragino Sans"/>
              </a:defRPr>
            </a:lvl3pPr>
            <a:lvl4pPr>
              <a:buNone/>
              <a:defRPr sz="1725" b="0">
                <a:solidFill>
                  <a:srgbClr val="203E54"/>
                </a:solidFill>
                <a:latin typeface="Hiragino Sans"/>
                <a:ea typeface="Hiragino Sans"/>
                <a:cs typeface="Hiragino Sans"/>
              </a:defRPr>
            </a:lvl4pPr>
            <a:lvl5pPr>
              <a:buNone/>
              <a:defRPr sz="1725" b="0">
                <a:solidFill>
                  <a:srgbClr val="203E54"/>
                </a:solidFill>
                <a:latin typeface="Hiragino Sans"/>
                <a:ea typeface="Hiragino Sans"/>
                <a:cs typeface="Hiragino Sans"/>
              </a:defRPr>
            </a:lvl5pPr>
            <a:lvl6pPr>
              <a:buNone/>
              <a:defRPr sz="1725" b="0">
                <a:solidFill>
                  <a:srgbClr val="203E54"/>
                </a:solidFill>
                <a:latin typeface="Hiragino Sans"/>
                <a:ea typeface="Hiragino Sans"/>
                <a:cs typeface="Hiragino Sans"/>
              </a:defRPr>
            </a:lvl6pPr>
            <a:lvl7pPr>
              <a:buNone/>
              <a:defRPr sz="1725" b="0">
                <a:solidFill>
                  <a:srgbClr val="203E54"/>
                </a:solidFill>
                <a:latin typeface="Hiragino Sans"/>
                <a:ea typeface="Hiragino Sans"/>
                <a:cs typeface="Hiragino Sans"/>
              </a:defRPr>
            </a:lvl7pPr>
            <a:lvl8pPr>
              <a:buNone/>
              <a:defRPr sz="1725" b="0">
                <a:solidFill>
                  <a:srgbClr val="203E54"/>
                </a:solidFill>
                <a:latin typeface="Hiragino Sans"/>
                <a:ea typeface="Hiragino Sans"/>
                <a:cs typeface="Hiragino Sans"/>
              </a:defRPr>
            </a:lvl8pPr>
            <a:lvl9pPr>
              <a:buNone/>
              <a:defRPr sz="1725" b="0">
                <a:solidFill>
                  <a:srgbClr val="203E54"/>
                </a:solidFill>
                <a:latin typeface="Hiragino Sans"/>
                <a:ea typeface="Hiragino Sans"/>
                <a:cs typeface="Hiragino Sans"/>
              </a:defRPr>
            </a:lvl9pPr>
          </a:lstStyle>
          <a:p xmlns:a="http://schemas.openxmlformats.org/drawingml/2006/main">
            <a:pPr>
              <a:buNone/>
              <a:defRPr sz="1725" b="0">
                <a:solidFill>
                  <a:srgbClr val="203E54"/>
                </a:solidFill>
                <a:latin typeface="Hiragino Sans"/>
                <a:ea typeface="Hiragino Sans"/>
                <a:cs typeface="Hiragino Sans"/>
              </a:defRPr>
            </a:pPr>
            <a:r>
              <a:rPr sz="1725" b="0">
                <a:solidFill>
                  <a:srgbClr val="203E54"/>
                </a:solidFill>
                <a:latin typeface="Hiragino Sans"/>
                <a:ea typeface="Hiragino Sans"/>
                <a:cs typeface="Hiragino Sans"/>
              </a:rPr>
              <a:t>Codexは7ページ、Claude Codeは8ページで操作を説明します。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152232EE-3F91-452A-8EA6-5DE56792DEC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2876550"/>
            <a:ext cx="342900" cy="3429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176995"/>
          </a:solidFill>
          <a:ln xmlns:a="http://schemas.openxmlformats.org/drawingml/2006/main" w="19050">
            <a:solidFill>
              <a:srgbClr val="FFFFFF"/>
            </a:solidFill>
          </a:ln>
        </p:spPr>
        <p:txBody>
          <a:bodyPr xmlns:a="http://schemas.openxmlformats.org/drawingml/2006/main" lIns="0" tIns="0" rIns="0" bIns="0" anchor="ctr"/>
          <a:lstStyle xmlns:a="http://schemas.openxmlformats.org/drawingml/2006/main">
            <a:defPPr algn="ctr">
              <a:defRPr sz="1725" b="1">
                <a:solidFill>
                  <a:srgbClr val="FFFFFF"/>
                </a:solidFill>
                <a:latin typeface="Hiragino Sans"/>
                <a:ea typeface="Hiragino Sans"/>
                <a:cs typeface="Hiragino Sans"/>
              </a:defRPr>
            </a:defPPr>
            <a:lvl1pPr algn="ctr">
              <a:buNone/>
              <a:defRPr sz="1725" b="1">
                <a:solidFill>
                  <a:srgbClr val="FFFFFF"/>
                </a:solidFill>
                <a:latin typeface="Hiragino Sans"/>
                <a:ea typeface="Hiragino Sans"/>
                <a:cs typeface="Hiragino Sans"/>
              </a:defRPr>
            </a:lvl1pPr>
            <a:lvl2pPr algn="ctr">
              <a:buNone/>
              <a:defRPr sz="1725" b="1">
                <a:solidFill>
                  <a:srgbClr val="FFFFFF"/>
                </a:solidFill>
                <a:latin typeface="Hiragino Sans"/>
                <a:ea typeface="Hiragino Sans"/>
                <a:cs typeface="Hiragino Sans"/>
              </a:defRPr>
            </a:lvl2pPr>
            <a:lvl3pPr algn="ctr">
              <a:buNone/>
              <a:defRPr sz="1725" b="1">
                <a:solidFill>
                  <a:srgbClr val="FFFFFF"/>
                </a:solidFill>
                <a:latin typeface="Hiragino Sans"/>
                <a:ea typeface="Hiragino Sans"/>
                <a:cs typeface="Hiragino Sans"/>
              </a:defRPr>
            </a:lvl3pPr>
            <a:lvl4pPr algn="ctr">
              <a:buNone/>
              <a:defRPr sz="1725" b="1">
                <a:solidFill>
                  <a:srgbClr val="FFFFFF"/>
                </a:solidFill>
                <a:latin typeface="Hiragino Sans"/>
                <a:ea typeface="Hiragino Sans"/>
                <a:cs typeface="Hiragino Sans"/>
              </a:defRPr>
            </a:lvl4pPr>
            <a:lvl5pPr algn="ctr">
              <a:buNone/>
              <a:defRPr sz="1725" b="1">
                <a:solidFill>
                  <a:srgbClr val="FFFFFF"/>
                </a:solidFill>
                <a:latin typeface="Hiragino Sans"/>
                <a:ea typeface="Hiragino Sans"/>
                <a:cs typeface="Hiragino Sans"/>
              </a:defRPr>
            </a:lvl5pPr>
            <a:lvl6pPr algn="ctr">
              <a:buNone/>
              <a:defRPr sz="1725" b="1">
                <a:solidFill>
                  <a:srgbClr val="FFFFFF"/>
                </a:solidFill>
                <a:latin typeface="Hiragino Sans"/>
                <a:ea typeface="Hiragino Sans"/>
                <a:cs typeface="Hiragino Sans"/>
              </a:defRPr>
            </a:lvl6pPr>
            <a:lvl7pPr algn="ctr">
              <a:buNone/>
              <a:defRPr sz="1725" b="1">
                <a:solidFill>
                  <a:srgbClr val="FFFFFF"/>
                </a:solidFill>
                <a:latin typeface="Hiragino Sans"/>
                <a:ea typeface="Hiragino Sans"/>
                <a:cs typeface="Hiragino Sans"/>
              </a:defRPr>
            </a:lvl7pPr>
            <a:lvl8pPr algn="ctr">
              <a:buNone/>
              <a:defRPr sz="1725" b="1">
                <a:solidFill>
                  <a:srgbClr val="FFFFFF"/>
                </a:solidFill>
                <a:latin typeface="Hiragino Sans"/>
                <a:ea typeface="Hiragino Sans"/>
                <a:cs typeface="Hiragino Sans"/>
              </a:defRPr>
            </a:lvl8pPr>
            <a:lvl9pPr algn="ctr">
              <a:buNone/>
              <a:defRPr sz="1725" b="1">
                <a:solidFill>
                  <a:srgbClr val="FFFFFF"/>
                </a:solidFill>
                <a:latin typeface="Hiragino Sans"/>
                <a:ea typeface="Hiragino Sans"/>
                <a:cs typeface="Hiragino Sans"/>
              </a:defRPr>
            </a:lvl9pPr>
          </a:lstStyle>
          <a:p xmlns:a="http://schemas.openxmlformats.org/drawingml/2006/main">
            <a:pPr algn="ctr">
              <a:buNone/>
              <a:defRPr sz="1725" b="1">
                <a:solidFill>
                  <a:srgbClr val="FFFFFF"/>
                </a:solidFill>
                <a:latin typeface="Hiragino Sans"/>
                <a:ea typeface="Hiragino Sans"/>
                <a:cs typeface="Hiragino Sans"/>
              </a:defRPr>
            </a:pPr>
            <a:r>
              <a:rPr sz="1725" b="1">
                <a:solidFill>
                  <a:srgbClr val="FFFFFF"/>
                </a:solidFill>
                <a:latin typeface="Hiragino Sans"/>
                <a:ea typeface="Hiragino Sans"/>
                <a:cs typeface="Hiragino Sans"/>
              </a:rPr>
              <a:t>2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703E18B5-3679-4C81-A371-8C888E13779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47750" y="2838450"/>
            <a:ext cx="10001250" cy="428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ctr"/>
          <a:lstStyle xmlns:a="http://schemas.openxmlformats.org/drawingml/2006/main">
            <a:defPPr>
              <a:defRPr sz="1950" b="1">
                <a:solidFill>
                  <a:srgbClr val="176995"/>
                </a:solidFill>
                <a:latin typeface="Hiragino Sans"/>
                <a:ea typeface="Hiragino Sans"/>
                <a:cs typeface="Hiragino Sans"/>
              </a:defRPr>
            </a:defPPr>
            <a:lvl1pPr>
              <a:buNone/>
              <a:defRPr sz="1950" b="1">
                <a:solidFill>
                  <a:srgbClr val="176995"/>
                </a:solidFill>
                <a:latin typeface="Hiragino Sans"/>
                <a:ea typeface="Hiragino Sans"/>
                <a:cs typeface="Hiragino Sans"/>
              </a:defRPr>
            </a:lvl1pPr>
            <a:lvl2pPr>
              <a:buNone/>
              <a:defRPr sz="1950" b="1">
                <a:solidFill>
                  <a:srgbClr val="176995"/>
                </a:solidFill>
                <a:latin typeface="Hiragino Sans"/>
                <a:ea typeface="Hiragino Sans"/>
                <a:cs typeface="Hiragino Sans"/>
              </a:defRPr>
            </a:lvl2pPr>
            <a:lvl3pPr>
              <a:buNone/>
              <a:defRPr sz="1950" b="1">
                <a:solidFill>
                  <a:srgbClr val="176995"/>
                </a:solidFill>
                <a:latin typeface="Hiragino Sans"/>
                <a:ea typeface="Hiragino Sans"/>
                <a:cs typeface="Hiragino Sans"/>
              </a:defRPr>
            </a:lvl3pPr>
            <a:lvl4pPr>
              <a:buNone/>
              <a:defRPr sz="1950" b="1">
                <a:solidFill>
                  <a:srgbClr val="176995"/>
                </a:solidFill>
                <a:latin typeface="Hiragino Sans"/>
                <a:ea typeface="Hiragino Sans"/>
                <a:cs typeface="Hiragino Sans"/>
              </a:defRPr>
            </a:lvl4pPr>
            <a:lvl5pPr>
              <a:buNone/>
              <a:defRPr sz="1950" b="1">
                <a:solidFill>
                  <a:srgbClr val="176995"/>
                </a:solidFill>
                <a:latin typeface="Hiragino Sans"/>
                <a:ea typeface="Hiragino Sans"/>
                <a:cs typeface="Hiragino Sans"/>
              </a:defRPr>
            </a:lvl5pPr>
            <a:lvl6pPr>
              <a:buNone/>
              <a:defRPr sz="1950" b="1">
                <a:solidFill>
                  <a:srgbClr val="176995"/>
                </a:solidFill>
                <a:latin typeface="Hiragino Sans"/>
                <a:ea typeface="Hiragino Sans"/>
                <a:cs typeface="Hiragino Sans"/>
              </a:defRPr>
            </a:lvl6pPr>
            <a:lvl7pPr>
              <a:buNone/>
              <a:defRPr sz="1950" b="1">
                <a:solidFill>
                  <a:srgbClr val="176995"/>
                </a:solidFill>
                <a:latin typeface="Hiragino Sans"/>
                <a:ea typeface="Hiragino Sans"/>
                <a:cs typeface="Hiragino Sans"/>
              </a:defRPr>
            </a:lvl7pPr>
            <a:lvl8pPr>
              <a:buNone/>
              <a:defRPr sz="1950" b="1">
                <a:solidFill>
                  <a:srgbClr val="176995"/>
                </a:solidFill>
                <a:latin typeface="Hiragino Sans"/>
                <a:ea typeface="Hiragino Sans"/>
                <a:cs typeface="Hiragino Sans"/>
              </a:defRPr>
            </a:lvl8pPr>
            <a:lvl9pPr>
              <a:buNone/>
              <a:defRPr sz="1950" b="1">
                <a:solidFill>
                  <a:srgbClr val="176995"/>
                </a:solidFill>
                <a:latin typeface="Hiragino Sans"/>
                <a:ea typeface="Hiragino Sans"/>
                <a:cs typeface="Hiragino Sans"/>
              </a:defRPr>
            </a:lvl9pPr>
          </a:lstStyle>
          <a:p xmlns:a="http://schemas.openxmlformats.org/drawingml/2006/main">
            <a:pPr>
              <a:buNone/>
              <a:defRPr sz="1950" b="1">
                <a:solidFill>
                  <a:srgbClr val="176995"/>
                </a:solidFill>
                <a:latin typeface="Hiragino Sans"/>
                <a:ea typeface="Hiragino Sans"/>
                <a:cs typeface="Hiragino Sans"/>
              </a:defRPr>
            </a:pPr>
            <a:r>
              <a:rPr sz="1950" b="1">
                <a:solidFill>
                  <a:srgbClr val="176995"/>
                </a:solidFill>
                <a:latin typeface="Hiragino Sans"/>
                <a:ea typeface="Hiragino Sans"/>
                <a:cs typeface="Hiragino Sans"/>
              </a:rPr>
              <a:t>コピー用ページを開き、求人票の渡し方を選びます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D5899DF7-6DC3-42AE-8AD9-B701C056429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47750" y="3324225"/>
            <a:ext cx="1038225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ctr"/>
          <a:lstStyle xmlns:a="http://schemas.openxmlformats.org/drawingml/2006/main">
            <a:defPPr>
              <a:defRPr sz="1725" b="0">
                <a:solidFill>
                  <a:srgbClr val="203E54"/>
                </a:solidFill>
                <a:latin typeface="Hiragino Sans"/>
                <a:ea typeface="Hiragino Sans"/>
                <a:cs typeface="Hiragino Sans"/>
              </a:defRPr>
            </a:defPPr>
            <a:lvl1pPr>
              <a:buNone/>
              <a:defRPr sz="1725" b="0">
                <a:solidFill>
                  <a:srgbClr val="203E54"/>
                </a:solidFill>
                <a:latin typeface="Hiragino Sans"/>
                <a:ea typeface="Hiragino Sans"/>
                <a:cs typeface="Hiragino Sans"/>
              </a:defRPr>
            </a:lvl1pPr>
            <a:lvl2pPr>
              <a:buNone/>
              <a:defRPr sz="1725" b="0">
                <a:solidFill>
                  <a:srgbClr val="203E54"/>
                </a:solidFill>
                <a:latin typeface="Hiragino Sans"/>
                <a:ea typeface="Hiragino Sans"/>
                <a:cs typeface="Hiragino Sans"/>
              </a:defRPr>
            </a:lvl2pPr>
            <a:lvl3pPr>
              <a:buNone/>
              <a:defRPr sz="1725" b="0">
                <a:solidFill>
                  <a:srgbClr val="203E54"/>
                </a:solidFill>
                <a:latin typeface="Hiragino Sans"/>
                <a:ea typeface="Hiragino Sans"/>
                <a:cs typeface="Hiragino Sans"/>
              </a:defRPr>
            </a:lvl3pPr>
            <a:lvl4pPr>
              <a:buNone/>
              <a:defRPr sz="1725" b="0">
                <a:solidFill>
                  <a:srgbClr val="203E54"/>
                </a:solidFill>
                <a:latin typeface="Hiragino Sans"/>
                <a:ea typeface="Hiragino Sans"/>
                <a:cs typeface="Hiragino Sans"/>
              </a:defRPr>
            </a:lvl4pPr>
            <a:lvl5pPr>
              <a:buNone/>
              <a:defRPr sz="1725" b="0">
                <a:solidFill>
                  <a:srgbClr val="203E54"/>
                </a:solidFill>
                <a:latin typeface="Hiragino Sans"/>
                <a:ea typeface="Hiragino Sans"/>
                <a:cs typeface="Hiragino Sans"/>
              </a:defRPr>
            </a:lvl5pPr>
            <a:lvl6pPr>
              <a:buNone/>
              <a:defRPr sz="1725" b="0">
                <a:solidFill>
                  <a:srgbClr val="203E54"/>
                </a:solidFill>
                <a:latin typeface="Hiragino Sans"/>
                <a:ea typeface="Hiragino Sans"/>
                <a:cs typeface="Hiragino Sans"/>
              </a:defRPr>
            </a:lvl6pPr>
            <a:lvl7pPr>
              <a:buNone/>
              <a:defRPr sz="1725" b="0">
                <a:solidFill>
                  <a:srgbClr val="203E54"/>
                </a:solidFill>
                <a:latin typeface="Hiragino Sans"/>
                <a:ea typeface="Hiragino Sans"/>
                <a:cs typeface="Hiragino Sans"/>
              </a:defRPr>
            </a:lvl7pPr>
            <a:lvl8pPr>
              <a:buNone/>
              <a:defRPr sz="1725" b="0">
                <a:solidFill>
                  <a:srgbClr val="203E54"/>
                </a:solidFill>
                <a:latin typeface="Hiragino Sans"/>
                <a:ea typeface="Hiragino Sans"/>
                <a:cs typeface="Hiragino Sans"/>
              </a:defRPr>
            </a:lvl8pPr>
            <a:lvl9pPr>
              <a:buNone/>
              <a:defRPr sz="1725" b="0">
                <a:solidFill>
                  <a:srgbClr val="203E54"/>
                </a:solidFill>
                <a:latin typeface="Hiragino Sans"/>
                <a:ea typeface="Hiragino Sans"/>
                <a:cs typeface="Hiragino Sans"/>
              </a:defRPr>
            </a:lvl9pPr>
          </a:lstStyle>
          <a:p xmlns:a="http://schemas.openxmlformats.org/drawingml/2006/main">
            <a:pPr>
              <a:buNone/>
              <a:defRPr sz="1725" b="0">
                <a:solidFill>
                  <a:srgbClr val="203E54"/>
                </a:solidFill>
                <a:latin typeface="Hiragino Sans"/>
                <a:ea typeface="Hiragino Sans"/>
                <a:cs typeface="Hiragino Sans"/>
              </a:defRPr>
            </a:pPr>
            <a:r>
              <a:rPr sz="1725" b="0">
                <a:solidFill>
                  <a:srgbClr val="203E54"/>
                </a:solidFill>
                <a:latin typeface="Hiragino Sans"/>
                <a:ea typeface="Hiragino Sans"/>
                <a:cs typeface="Hiragino Sans"/>
              </a:rPr>
              <a:t>求人票を添付する方は10ページ、本文を貼る方は11ページへ。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10124B9F-F998-4BF8-98BA-B6DD0700167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3943350"/>
            <a:ext cx="342900" cy="3429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176995"/>
          </a:solidFill>
          <a:ln xmlns:a="http://schemas.openxmlformats.org/drawingml/2006/main" w="19050">
            <a:solidFill>
              <a:srgbClr val="FFFFFF"/>
            </a:solidFill>
          </a:ln>
        </p:spPr>
        <p:txBody>
          <a:bodyPr xmlns:a="http://schemas.openxmlformats.org/drawingml/2006/main" lIns="0" tIns="0" rIns="0" bIns="0" anchor="ctr"/>
          <a:lstStyle xmlns:a="http://schemas.openxmlformats.org/drawingml/2006/main">
            <a:defPPr algn="ctr">
              <a:defRPr sz="1725" b="1">
                <a:solidFill>
                  <a:srgbClr val="FFFFFF"/>
                </a:solidFill>
                <a:latin typeface="Hiragino Sans"/>
                <a:ea typeface="Hiragino Sans"/>
                <a:cs typeface="Hiragino Sans"/>
              </a:defRPr>
            </a:defPPr>
            <a:lvl1pPr algn="ctr">
              <a:buNone/>
              <a:defRPr sz="1725" b="1">
                <a:solidFill>
                  <a:srgbClr val="FFFFFF"/>
                </a:solidFill>
                <a:latin typeface="Hiragino Sans"/>
                <a:ea typeface="Hiragino Sans"/>
                <a:cs typeface="Hiragino Sans"/>
              </a:defRPr>
            </a:lvl1pPr>
            <a:lvl2pPr algn="ctr">
              <a:buNone/>
              <a:defRPr sz="1725" b="1">
                <a:solidFill>
                  <a:srgbClr val="FFFFFF"/>
                </a:solidFill>
                <a:latin typeface="Hiragino Sans"/>
                <a:ea typeface="Hiragino Sans"/>
                <a:cs typeface="Hiragino Sans"/>
              </a:defRPr>
            </a:lvl2pPr>
            <a:lvl3pPr algn="ctr">
              <a:buNone/>
              <a:defRPr sz="1725" b="1">
                <a:solidFill>
                  <a:srgbClr val="FFFFFF"/>
                </a:solidFill>
                <a:latin typeface="Hiragino Sans"/>
                <a:ea typeface="Hiragino Sans"/>
                <a:cs typeface="Hiragino Sans"/>
              </a:defRPr>
            </a:lvl3pPr>
            <a:lvl4pPr algn="ctr">
              <a:buNone/>
              <a:defRPr sz="1725" b="1">
                <a:solidFill>
                  <a:srgbClr val="FFFFFF"/>
                </a:solidFill>
                <a:latin typeface="Hiragino Sans"/>
                <a:ea typeface="Hiragino Sans"/>
                <a:cs typeface="Hiragino Sans"/>
              </a:defRPr>
            </a:lvl4pPr>
            <a:lvl5pPr algn="ctr">
              <a:buNone/>
              <a:defRPr sz="1725" b="1">
                <a:solidFill>
                  <a:srgbClr val="FFFFFF"/>
                </a:solidFill>
                <a:latin typeface="Hiragino Sans"/>
                <a:ea typeface="Hiragino Sans"/>
                <a:cs typeface="Hiragino Sans"/>
              </a:defRPr>
            </a:lvl5pPr>
            <a:lvl6pPr algn="ctr">
              <a:buNone/>
              <a:defRPr sz="1725" b="1">
                <a:solidFill>
                  <a:srgbClr val="FFFFFF"/>
                </a:solidFill>
                <a:latin typeface="Hiragino Sans"/>
                <a:ea typeface="Hiragino Sans"/>
                <a:cs typeface="Hiragino Sans"/>
              </a:defRPr>
            </a:lvl6pPr>
            <a:lvl7pPr algn="ctr">
              <a:buNone/>
              <a:defRPr sz="1725" b="1">
                <a:solidFill>
                  <a:srgbClr val="FFFFFF"/>
                </a:solidFill>
                <a:latin typeface="Hiragino Sans"/>
                <a:ea typeface="Hiragino Sans"/>
                <a:cs typeface="Hiragino Sans"/>
              </a:defRPr>
            </a:lvl7pPr>
            <a:lvl8pPr algn="ctr">
              <a:buNone/>
              <a:defRPr sz="1725" b="1">
                <a:solidFill>
                  <a:srgbClr val="FFFFFF"/>
                </a:solidFill>
                <a:latin typeface="Hiragino Sans"/>
                <a:ea typeface="Hiragino Sans"/>
                <a:cs typeface="Hiragino Sans"/>
              </a:defRPr>
            </a:lvl8pPr>
            <a:lvl9pPr algn="ctr">
              <a:buNone/>
              <a:defRPr sz="1725" b="1">
                <a:solidFill>
                  <a:srgbClr val="FFFFFF"/>
                </a:solidFill>
                <a:latin typeface="Hiragino Sans"/>
                <a:ea typeface="Hiragino Sans"/>
                <a:cs typeface="Hiragino Sans"/>
              </a:defRPr>
            </a:lvl9pPr>
          </a:lstStyle>
          <a:p xmlns:a="http://schemas.openxmlformats.org/drawingml/2006/main">
            <a:pPr algn="ctr">
              <a:buNone/>
              <a:defRPr sz="1725" b="1">
                <a:solidFill>
                  <a:srgbClr val="FFFFFF"/>
                </a:solidFill>
                <a:latin typeface="Hiragino Sans"/>
                <a:ea typeface="Hiragino Sans"/>
                <a:cs typeface="Hiragino Sans"/>
              </a:defRPr>
            </a:pPr>
            <a:r>
              <a:rPr sz="1725" b="1">
                <a:solidFill>
                  <a:srgbClr val="FFFFFF"/>
                </a:solidFill>
                <a:latin typeface="Hiragino Sans"/>
                <a:ea typeface="Hiragino Sans"/>
                <a:cs typeface="Hiragino Sans"/>
              </a:rPr>
              <a:t>3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3D262757-2150-4920-96A3-3E1D0D3D5E1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47750" y="3905250"/>
            <a:ext cx="10001250" cy="428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ctr"/>
          <a:lstStyle xmlns:a="http://schemas.openxmlformats.org/drawingml/2006/main">
            <a:defPPr>
              <a:defRPr sz="1950" b="1">
                <a:solidFill>
                  <a:srgbClr val="176995"/>
                </a:solidFill>
                <a:latin typeface="Hiragino Sans"/>
                <a:ea typeface="Hiragino Sans"/>
                <a:cs typeface="Hiragino Sans"/>
              </a:defRPr>
            </a:defPPr>
            <a:lvl1pPr>
              <a:buNone/>
              <a:defRPr sz="1950" b="1">
                <a:solidFill>
                  <a:srgbClr val="176995"/>
                </a:solidFill>
                <a:latin typeface="Hiragino Sans"/>
                <a:ea typeface="Hiragino Sans"/>
                <a:cs typeface="Hiragino Sans"/>
              </a:defRPr>
            </a:lvl1pPr>
            <a:lvl2pPr>
              <a:buNone/>
              <a:defRPr sz="1950" b="1">
                <a:solidFill>
                  <a:srgbClr val="176995"/>
                </a:solidFill>
                <a:latin typeface="Hiragino Sans"/>
                <a:ea typeface="Hiragino Sans"/>
                <a:cs typeface="Hiragino Sans"/>
              </a:defRPr>
            </a:lvl2pPr>
            <a:lvl3pPr>
              <a:buNone/>
              <a:defRPr sz="1950" b="1">
                <a:solidFill>
                  <a:srgbClr val="176995"/>
                </a:solidFill>
                <a:latin typeface="Hiragino Sans"/>
                <a:ea typeface="Hiragino Sans"/>
                <a:cs typeface="Hiragino Sans"/>
              </a:defRPr>
            </a:lvl3pPr>
            <a:lvl4pPr>
              <a:buNone/>
              <a:defRPr sz="1950" b="1">
                <a:solidFill>
                  <a:srgbClr val="176995"/>
                </a:solidFill>
                <a:latin typeface="Hiragino Sans"/>
                <a:ea typeface="Hiragino Sans"/>
                <a:cs typeface="Hiragino Sans"/>
              </a:defRPr>
            </a:lvl4pPr>
            <a:lvl5pPr>
              <a:buNone/>
              <a:defRPr sz="1950" b="1">
                <a:solidFill>
                  <a:srgbClr val="176995"/>
                </a:solidFill>
                <a:latin typeface="Hiragino Sans"/>
                <a:ea typeface="Hiragino Sans"/>
                <a:cs typeface="Hiragino Sans"/>
              </a:defRPr>
            </a:lvl5pPr>
            <a:lvl6pPr>
              <a:buNone/>
              <a:defRPr sz="1950" b="1">
                <a:solidFill>
                  <a:srgbClr val="176995"/>
                </a:solidFill>
                <a:latin typeface="Hiragino Sans"/>
                <a:ea typeface="Hiragino Sans"/>
                <a:cs typeface="Hiragino Sans"/>
              </a:defRPr>
            </a:lvl6pPr>
            <a:lvl7pPr>
              <a:buNone/>
              <a:defRPr sz="1950" b="1">
                <a:solidFill>
                  <a:srgbClr val="176995"/>
                </a:solidFill>
                <a:latin typeface="Hiragino Sans"/>
                <a:ea typeface="Hiragino Sans"/>
                <a:cs typeface="Hiragino Sans"/>
              </a:defRPr>
            </a:lvl7pPr>
            <a:lvl8pPr>
              <a:buNone/>
              <a:defRPr sz="1950" b="1">
                <a:solidFill>
                  <a:srgbClr val="176995"/>
                </a:solidFill>
                <a:latin typeface="Hiragino Sans"/>
                <a:ea typeface="Hiragino Sans"/>
                <a:cs typeface="Hiragino Sans"/>
              </a:defRPr>
            </a:lvl8pPr>
            <a:lvl9pPr>
              <a:buNone/>
              <a:defRPr sz="1950" b="1">
                <a:solidFill>
                  <a:srgbClr val="176995"/>
                </a:solidFill>
                <a:latin typeface="Hiragino Sans"/>
                <a:ea typeface="Hiragino Sans"/>
                <a:cs typeface="Hiragino Sans"/>
              </a:defRPr>
            </a:lvl9pPr>
          </a:lstStyle>
          <a:p xmlns:a="http://schemas.openxmlformats.org/drawingml/2006/main">
            <a:pPr>
              <a:buNone/>
              <a:defRPr sz="1950" b="1">
                <a:solidFill>
                  <a:srgbClr val="176995"/>
                </a:solidFill>
                <a:latin typeface="Hiragino Sans"/>
                <a:ea typeface="Hiragino Sans"/>
                <a:cs typeface="Hiragino Sans"/>
              </a:defRPr>
            </a:pPr>
            <a:r>
              <a:rPr sz="1950" b="1">
                <a:solidFill>
                  <a:srgbClr val="176995"/>
                </a:solidFill>
                <a:latin typeface="Hiragino Sans"/>
                <a:ea typeface="Hiragino Sans"/>
                <a:cs typeface="Hiragino Sans"/>
              </a:rPr>
              <a:t>依頼文をコピーし、資料と同じチャットへ送ります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6FBF02D7-248C-4E91-AC73-1CB87A1B302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47750" y="4391025"/>
            <a:ext cx="1038225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ctr"/>
          <a:lstStyle xmlns:a="http://schemas.openxmlformats.org/drawingml/2006/main">
            <a:defPPr>
              <a:defRPr sz="1725" b="0">
                <a:solidFill>
                  <a:srgbClr val="203E54"/>
                </a:solidFill>
                <a:latin typeface="Hiragino Sans"/>
                <a:ea typeface="Hiragino Sans"/>
                <a:cs typeface="Hiragino Sans"/>
              </a:defRPr>
            </a:defPPr>
            <a:lvl1pPr>
              <a:buNone/>
              <a:defRPr sz="1725" b="0">
                <a:solidFill>
                  <a:srgbClr val="203E54"/>
                </a:solidFill>
                <a:latin typeface="Hiragino Sans"/>
                <a:ea typeface="Hiragino Sans"/>
                <a:cs typeface="Hiragino Sans"/>
              </a:defRPr>
            </a:lvl1pPr>
            <a:lvl2pPr>
              <a:buNone/>
              <a:defRPr sz="1725" b="0">
                <a:solidFill>
                  <a:srgbClr val="203E54"/>
                </a:solidFill>
                <a:latin typeface="Hiragino Sans"/>
                <a:ea typeface="Hiragino Sans"/>
                <a:cs typeface="Hiragino Sans"/>
              </a:defRPr>
            </a:lvl2pPr>
            <a:lvl3pPr>
              <a:buNone/>
              <a:defRPr sz="1725" b="0">
                <a:solidFill>
                  <a:srgbClr val="203E54"/>
                </a:solidFill>
                <a:latin typeface="Hiragino Sans"/>
                <a:ea typeface="Hiragino Sans"/>
                <a:cs typeface="Hiragino Sans"/>
              </a:defRPr>
            </a:lvl3pPr>
            <a:lvl4pPr>
              <a:buNone/>
              <a:defRPr sz="1725" b="0">
                <a:solidFill>
                  <a:srgbClr val="203E54"/>
                </a:solidFill>
                <a:latin typeface="Hiragino Sans"/>
                <a:ea typeface="Hiragino Sans"/>
                <a:cs typeface="Hiragino Sans"/>
              </a:defRPr>
            </a:lvl4pPr>
            <a:lvl5pPr>
              <a:buNone/>
              <a:defRPr sz="1725" b="0">
                <a:solidFill>
                  <a:srgbClr val="203E54"/>
                </a:solidFill>
                <a:latin typeface="Hiragino Sans"/>
                <a:ea typeface="Hiragino Sans"/>
                <a:cs typeface="Hiragino Sans"/>
              </a:defRPr>
            </a:lvl5pPr>
            <a:lvl6pPr>
              <a:buNone/>
              <a:defRPr sz="1725" b="0">
                <a:solidFill>
                  <a:srgbClr val="203E54"/>
                </a:solidFill>
                <a:latin typeface="Hiragino Sans"/>
                <a:ea typeface="Hiragino Sans"/>
                <a:cs typeface="Hiragino Sans"/>
              </a:defRPr>
            </a:lvl6pPr>
            <a:lvl7pPr>
              <a:buNone/>
              <a:defRPr sz="1725" b="0">
                <a:solidFill>
                  <a:srgbClr val="203E54"/>
                </a:solidFill>
                <a:latin typeface="Hiragino Sans"/>
                <a:ea typeface="Hiragino Sans"/>
                <a:cs typeface="Hiragino Sans"/>
              </a:defRPr>
            </a:lvl7pPr>
            <a:lvl8pPr>
              <a:buNone/>
              <a:defRPr sz="1725" b="0">
                <a:solidFill>
                  <a:srgbClr val="203E54"/>
                </a:solidFill>
                <a:latin typeface="Hiragino Sans"/>
                <a:ea typeface="Hiragino Sans"/>
                <a:cs typeface="Hiragino Sans"/>
              </a:defRPr>
            </a:lvl8pPr>
            <a:lvl9pPr>
              <a:buNone/>
              <a:defRPr sz="1725" b="0">
                <a:solidFill>
                  <a:srgbClr val="203E54"/>
                </a:solidFill>
                <a:latin typeface="Hiragino Sans"/>
                <a:ea typeface="Hiragino Sans"/>
                <a:cs typeface="Hiragino Sans"/>
              </a:defRPr>
            </a:lvl9pPr>
          </a:lstStyle>
          <a:p xmlns:a="http://schemas.openxmlformats.org/drawingml/2006/main">
            <a:pPr>
              <a:buNone/>
              <a:defRPr sz="1725" b="0">
                <a:solidFill>
                  <a:srgbClr val="203E54"/>
                </a:solidFill>
                <a:latin typeface="Hiragino Sans"/>
                <a:ea typeface="Hiragino Sans"/>
                <a:cs typeface="Hiragino Sans"/>
              </a:defRPr>
            </a:pPr>
            <a:r>
              <a:rPr sz="1725" b="0">
                <a:solidFill>
                  <a:srgbClr val="203E54"/>
                </a:solidFill>
                <a:latin typeface="Hiragino Sans"/>
                <a:ea typeface="Hiragino Sans"/>
                <a:cs typeface="Hiragino Sans"/>
              </a:rPr>
              <a:t>コピー用ページの操作と、送信前の確認は12ページで説明します。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A682ED3B-CD0A-4F13-8F1E-D57CBF604D3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5010150"/>
            <a:ext cx="342900" cy="3429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176995"/>
          </a:solidFill>
          <a:ln xmlns:a="http://schemas.openxmlformats.org/drawingml/2006/main" w="19050">
            <a:solidFill>
              <a:srgbClr val="FFFFFF"/>
            </a:solidFill>
          </a:ln>
        </p:spPr>
        <p:txBody>
          <a:bodyPr xmlns:a="http://schemas.openxmlformats.org/drawingml/2006/main" lIns="0" tIns="0" rIns="0" bIns="0" anchor="ctr"/>
          <a:lstStyle xmlns:a="http://schemas.openxmlformats.org/drawingml/2006/main">
            <a:defPPr algn="ctr">
              <a:defRPr sz="1725" b="1">
                <a:solidFill>
                  <a:srgbClr val="FFFFFF"/>
                </a:solidFill>
                <a:latin typeface="Hiragino Sans"/>
                <a:ea typeface="Hiragino Sans"/>
                <a:cs typeface="Hiragino Sans"/>
              </a:defRPr>
            </a:defPPr>
            <a:lvl1pPr algn="ctr">
              <a:buNone/>
              <a:defRPr sz="1725" b="1">
                <a:solidFill>
                  <a:srgbClr val="FFFFFF"/>
                </a:solidFill>
                <a:latin typeface="Hiragino Sans"/>
                <a:ea typeface="Hiragino Sans"/>
                <a:cs typeface="Hiragino Sans"/>
              </a:defRPr>
            </a:lvl1pPr>
            <a:lvl2pPr algn="ctr">
              <a:buNone/>
              <a:defRPr sz="1725" b="1">
                <a:solidFill>
                  <a:srgbClr val="FFFFFF"/>
                </a:solidFill>
                <a:latin typeface="Hiragino Sans"/>
                <a:ea typeface="Hiragino Sans"/>
                <a:cs typeface="Hiragino Sans"/>
              </a:defRPr>
            </a:lvl2pPr>
            <a:lvl3pPr algn="ctr">
              <a:buNone/>
              <a:defRPr sz="1725" b="1">
                <a:solidFill>
                  <a:srgbClr val="FFFFFF"/>
                </a:solidFill>
                <a:latin typeface="Hiragino Sans"/>
                <a:ea typeface="Hiragino Sans"/>
                <a:cs typeface="Hiragino Sans"/>
              </a:defRPr>
            </a:lvl3pPr>
            <a:lvl4pPr algn="ctr">
              <a:buNone/>
              <a:defRPr sz="1725" b="1">
                <a:solidFill>
                  <a:srgbClr val="FFFFFF"/>
                </a:solidFill>
                <a:latin typeface="Hiragino Sans"/>
                <a:ea typeface="Hiragino Sans"/>
                <a:cs typeface="Hiragino Sans"/>
              </a:defRPr>
            </a:lvl4pPr>
            <a:lvl5pPr algn="ctr">
              <a:buNone/>
              <a:defRPr sz="1725" b="1">
                <a:solidFill>
                  <a:srgbClr val="FFFFFF"/>
                </a:solidFill>
                <a:latin typeface="Hiragino Sans"/>
                <a:ea typeface="Hiragino Sans"/>
                <a:cs typeface="Hiragino Sans"/>
              </a:defRPr>
            </a:lvl5pPr>
            <a:lvl6pPr algn="ctr">
              <a:buNone/>
              <a:defRPr sz="1725" b="1">
                <a:solidFill>
                  <a:srgbClr val="FFFFFF"/>
                </a:solidFill>
                <a:latin typeface="Hiragino Sans"/>
                <a:ea typeface="Hiragino Sans"/>
                <a:cs typeface="Hiragino Sans"/>
              </a:defRPr>
            </a:lvl6pPr>
            <a:lvl7pPr algn="ctr">
              <a:buNone/>
              <a:defRPr sz="1725" b="1">
                <a:solidFill>
                  <a:srgbClr val="FFFFFF"/>
                </a:solidFill>
                <a:latin typeface="Hiragino Sans"/>
                <a:ea typeface="Hiragino Sans"/>
                <a:cs typeface="Hiragino Sans"/>
              </a:defRPr>
            </a:lvl7pPr>
            <a:lvl8pPr algn="ctr">
              <a:buNone/>
              <a:defRPr sz="1725" b="1">
                <a:solidFill>
                  <a:srgbClr val="FFFFFF"/>
                </a:solidFill>
                <a:latin typeface="Hiragino Sans"/>
                <a:ea typeface="Hiragino Sans"/>
                <a:cs typeface="Hiragino Sans"/>
              </a:defRPr>
            </a:lvl8pPr>
            <a:lvl9pPr algn="ctr">
              <a:buNone/>
              <a:defRPr sz="1725" b="1">
                <a:solidFill>
                  <a:srgbClr val="FFFFFF"/>
                </a:solidFill>
                <a:latin typeface="Hiragino Sans"/>
                <a:ea typeface="Hiragino Sans"/>
                <a:cs typeface="Hiragino Sans"/>
              </a:defRPr>
            </a:lvl9pPr>
          </a:lstStyle>
          <a:p xmlns:a="http://schemas.openxmlformats.org/drawingml/2006/main">
            <a:pPr algn="ctr">
              <a:buNone/>
              <a:defRPr sz="1725" b="1">
                <a:solidFill>
                  <a:srgbClr val="FFFFFF"/>
                </a:solidFill>
                <a:latin typeface="Hiragino Sans"/>
                <a:ea typeface="Hiragino Sans"/>
                <a:cs typeface="Hiragino Sans"/>
              </a:defRPr>
            </a:pPr>
            <a:r>
              <a:rPr sz="1725" b="1">
                <a:solidFill>
                  <a:srgbClr val="FFFFFF"/>
                </a:solidFill>
                <a:latin typeface="Hiragino Sans"/>
                <a:ea typeface="Hiragino Sans"/>
                <a:cs typeface="Hiragino Sans"/>
              </a:rPr>
              <a:t>4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80232D55-0817-40D8-BA41-ECFADCFED26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47750" y="4972050"/>
            <a:ext cx="10001250" cy="428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ctr"/>
          <a:lstStyle xmlns:a="http://schemas.openxmlformats.org/drawingml/2006/main">
            <a:defPPr>
              <a:defRPr sz="1950" b="1">
                <a:solidFill>
                  <a:srgbClr val="176995"/>
                </a:solidFill>
                <a:latin typeface="Hiragino Sans"/>
                <a:ea typeface="Hiragino Sans"/>
                <a:cs typeface="Hiragino Sans"/>
              </a:defRPr>
            </a:defPPr>
            <a:lvl1pPr>
              <a:buNone/>
              <a:defRPr sz="1950" b="1">
                <a:solidFill>
                  <a:srgbClr val="176995"/>
                </a:solidFill>
                <a:latin typeface="Hiragino Sans"/>
                <a:ea typeface="Hiragino Sans"/>
                <a:cs typeface="Hiragino Sans"/>
              </a:defRPr>
            </a:lvl1pPr>
            <a:lvl2pPr>
              <a:buNone/>
              <a:defRPr sz="1950" b="1">
                <a:solidFill>
                  <a:srgbClr val="176995"/>
                </a:solidFill>
                <a:latin typeface="Hiragino Sans"/>
                <a:ea typeface="Hiragino Sans"/>
                <a:cs typeface="Hiragino Sans"/>
              </a:defRPr>
            </a:lvl2pPr>
            <a:lvl3pPr>
              <a:buNone/>
              <a:defRPr sz="1950" b="1">
                <a:solidFill>
                  <a:srgbClr val="176995"/>
                </a:solidFill>
                <a:latin typeface="Hiragino Sans"/>
                <a:ea typeface="Hiragino Sans"/>
                <a:cs typeface="Hiragino Sans"/>
              </a:defRPr>
            </a:lvl3pPr>
            <a:lvl4pPr>
              <a:buNone/>
              <a:defRPr sz="1950" b="1">
                <a:solidFill>
                  <a:srgbClr val="176995"/>
                </a:solidFill>
                <a:latin typeface="Hiragino Sans"/>
                <a:ea typeface="Hiragino Sans"/>
                <a:cs typeface="Hiragino Sans"/>
              </a:defRPr>
            </a:lvl4pPr>
            <a:lvl5pPr>
              <a:buNone/>
              <a:defRPr sz="1950" b="1">
                <a:solidFill>
                  <a:srgbClr val="176995"/>
                </a:solidFill>
                <a:latin typeface="Hiragino Sans"/>
                <a:ea typeface="Hiragino Sans"/>
                <a:cs typeface="Hiragino Sans"/>
              </a:defRPr>
            </a:lvl5pPr>
            <a:lvl6pPr>
              <a:buNone/>
              <a:defRPr sz="1950" b="1">
                <a:solidFill>
                  <a:srgbClr val="176995"/>
                </a:solidFill>
                <a:latin typeface="Hiragino Sans"/>
                <a:ea typeface="Hiragino Sans"/>
                <a:cs typeface="Hiragino Sans"/>
              </a:defRPr>
            </a:lvl6pPr>
            <a:lvl7pPr>
              <a:buNone/>
              <a:defRPr sz="1950" b="1">
                <a:solidFill>
                  <a:srgbClr val="176995"/>
                </a:solidFill>
                <a:latin typeface="Hiragino Sans"/>
                <a:ea typeface="Hiragino Sans"/>
                <a:cs typeface="Hiragino Sans"/>
              </a:defRPr>
            </a:lvl7pPr>
            <a:lvl8pPr>
              <a:buNone/>
              <a:defRPr sz="1950" b="1">
                <a:solidFill>
                  <a:srgbClr val="176995"/>
                </a:solidFill>
                <a:latin typeface="Hiragino Sans"/>
                <a:ea typeface="Hiragino Sans"/>
                <a:cs typeface="Hiragino Sans"/>
              </a:defRPr>
            </a:lvl8pPr>
            <a:lvl9pPr>
              <a:buNone/>
              <a:defRPr sz="1950" b="1">
                <a:solidFill>
                  <a:srgbClr val="176995"/>
                </a:solidFill>
                <a:latin typeface="Hiragino Sans"/>
                <a:ea typeface="Hiragino Sans"/>
                <a:cs typeface="Hiragino Sans"/>
              </a:defRPr>
            </a:lvl9pPr>
          </a:lstStyle>
          <a:p xmlns:a="http://schemas.openxmlformats.org/drawingml/2006/main">
            <a:pPr>
              <a:buNone/>
              <a:defRPr sz="1950" b="1">
                <a:solidFill>
                  <a:srgbClr val="176995"/>
                </a:solidFill>
                <a:latin typeface="Hiragino Sans"/>
                <a:ea typeface="Hiragino Sans"/>
                <a:cs typeface="Hiragino Sans"/>
              </a:defRPr>
            </a:pPr>
            <a:r>
              <a:rPr sz="1950" b="1">
                <a:solidFill>
                  <a:srgbClr val="176995"/>
                </a:solidFill>
                <a:latin typeface="Hiragino Sans"/>
                <a:ea typeface="Hiragino Sans"/>
                <a:cs typeface="Hiragino Sans"/>
              </a:rPr>
              <a:t>10問と判断目安を確認し、面接に使います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C056C24F-0934-4C9A-930C-13D5D74375B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47750" y="5457825"/>
            <a:ext cx="1038225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ctr"/>
          <a:lstStyle xmlns:a="http://schemas.openxmlformats.org/drawingml/2006/main">
            <a:defPPr>
              <a:defRPr sz="1725" b="0">
                <a:solidFill>
                  <a:srgbClr val="203E54"/>
                </a:solidFill>
                <a:latin typeface="Hiragino Sans"/>
                <a:ea typeface="Hiragino Sans"/>
                <a:cs typeface="Hiragino Sans"/>
              </a:defRPr>
            </a:defPPr>
            <a:lvl1pPr>
              <a:buNone/>
              <a:defRPr sz="1725" b="0">
                <a:solidFill>
                  <a:srgbClr val="203E54"/>
                </a:solidFill>
                <a:latin typeface="Hiragino Sans"/>
                <a:ea typeface="Hiragino Sans"/>
                <a:cs typeface="Hiragino Sans"/>
              </a:defRPr>
            </a:lvl1pPr>
            <a:lvl2pPr>
              <a:buNone/>
              <a:defRPr sz="1725" b="0">
                <a:solidFill>
                  <a:srgbClr val="203E54"/>
                </a:solidFill>
                <a:latin typeface="Hiragino Sans"/>
                <a:ea typeface="Hiragino Sans"/>
                <a:cs typeface="Hiragino Sans"/>
              </a:defRPr>
            </a:lvl2pPr>
            <a:lvl3pPr>
              <a:buNone/>
              <a:defRPr sz="1725" b="0">
                <a:solidFill>
                  <a:srgbClr val="203E54"/>
                </a:solidFill>
                <a:latin typeface="Hiragino Sans"/>
                <a:ea typeface="Hiragino Sans"/>
                <a:cs typeface="Hiragino Sans"/>
              </a:defRPr>
            </a:lvl3pPr>
            <a:lvl4pPr>
              <a:buNone/>
              <a:defRPr sz="1725" b="0">
                <a:solidFill>
                  <a:srgbClr val="203E54"/>
                </a:solidFill>
                <a:latin typeface="Hiragino Sans"/>
                <a:ea typeface="Hiragino Sans"/>
                <a:cs typeface="Hiragino Sans"/>
              </a:defRPr>
            </a:lvl4pPr>
            <a:lvl5pPr>
              <a:buNone/>
              <a:defRPr sz="1725" b="0">
                <a:solidFill>
                  <a:srgbClr val="203E54"/>
                </a:solidFill>
                <a:latin typeface="Hiragino Sans"/>
                <a:ea typeface="Hiragino Sans"/>
                <a:cs typeface="Hiragino Sans"/>
              </a:defRPr>
            </a:lvl5pPr>
            <a:lvl6pPr>
              <a:buNone/>
              <a:defRPr sz="1725" b="0">
                <a:solidFill>
                  <a:srgbClr val="203E54"/>
                </a:solidFill>
                <a:latin typeface="Hiragino Sans"/>
                <a:ea typeface="Hiragino Sans"/>
                <a:cs typeface="Hiragino Sans"/>
              </a:defRPr>
            </a:lvl6pPr>
            <a:lvl7pPr>
              <a:buNone/>
              <a:defRPr sz="1725" b="0">
                <a:solidFill>
                  <a:srgbClr val="203E54"/>
                </a:solidFill>
                <a:latin typeface="Hiragino Sans"/>
                <a:ea typeface="Hiragino Sans"/>
                <a:cs typeface="Hiragino Sans"/>
              </a:defRPr>
            </a:lvl7pPr>
            <a:lvl8pPr>
              <a:buNone/>
              <a:defRPr sz="1725" b="0">
                <a:solidFill>
                  <a:srgbClr val="203E54"/>
                </a:solidFill>
                <a:latin typeface="Hiragino Sans"/>
                <a:ea typeface="Hiragino Sans"/>
                <a:cs typeface="Hiragino Sans"/>
              </a:defRPr>
            </a:lvl8pPr>
            <a:lvl9pPr>
              <a:buNone/>
              <a:defRPr sz="1725" b="0">
                <a:solidFill>
                  <a:srgbClr val="203E54"/>
                </a:solidFill>
                <a:latin typeface="Hiragino Sans"/>
                <a:ea typeface="Hiragino Sans"/>
                <a:cs typeface="Hiragino Sans"/>
              </a:defRPr>
            </a:lvl9pPr>
          </a:lstStyle>
          <a:p xmlns:a="http://schemas.openxmlformats.org/drawingml/2006/main">
            <a:pPr>
              <a:buNone/>
              <a:defRPr sz="1725" b="0">
                <a:solidFill>
                  <a:srgbClr val="203E54"/>
                </a:solidFill>
                <a:latin typeface="Hiragino Sans"/>
                <a:ea typeface="Hiragino Sans"/>
                <a:cs typeface="Hiragino Sans"/>
              </a:defRPr>
            </a:pPr>
            <a:r>
              <a:rPr sz="1725" b="0">
                <a:solidFill>
                  <a:srgbClr val="203E54"/>
                </a:solidFill>
                <a:latin typeface="Hiragino Sans"/>
                <a:ea typeface="Hiragino Sans"/>
                <a:cs typeface="Hiragino Sans"/>
              </a:rPr>
              <a:t>回答の見方は13ページ、最後の確認は14ページへ。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63ECEC0C-A1B0-4BA0-B676-3B932A4CD5C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2450" y="5905500"/>
            <a:ext cx="11049000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C7DAE8"/>
          </a:solidFill>
          <a:ln xmlns:a="http://schemas.openxmlformats.org/drawingml/2006/main" w="0">
            <a:noFill/>
          </a:ln>
        </p:spPr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3E12FC78-4E72-4E9B-AADB-1F0C47E9C97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6019800"/>
            <a:ext cx="110490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ctr"/>
          <a:lstStyle xmlns:a="http://schemas.openxmlformats.org/drawingml/2006/main">
            <a:defPPr>
              <a:defRPr sz="1650" b="1">
                <a:solidFill>
                  <a:srgbClr val="176995"/>
                </a:solidFill>
                <a:latin typeface="Hiragino Sans"/>
                <a:ea typeface="Hiragino Sans"/>
                <a:cs typeface="Hiragino Sans"/>
              </a:defRPr>
            </a:defPPr>
            <a:lvl1pPr>
              <a:buNone/>
              <a:defRPr sz="1650" b="1">
                <a:solidFill>
                  <a:srgbClr val="176995"/>
                </a:solidFill>
                <a:latin typeface="Hiragino Sans"/>
                <a:ea typeface="Hiragino Sans"/>
                <a:cs typeface="Hiragino Sans"/>
              </a:defRPr>
            </a:lvl1pPr>
            <a:lvl2pPr>
              <a:buNone/>
              <a:defRPr sz="1650" b="1">
                <a:solidFill>
                  <a:srgbClr val="176995"/>
                </a:solidFill>
                <a:latin typeface="Hiragino Sans"/>
                <a:ea typeface="Hiragino Sans"/>
                <a:cs typeface="Hiragino Sans"/>
              </a:defRPr>
            </a:lvl2pPr>
            <a:lvl3pPr>
              <a:buNone/>
              <a:defRPr sz="1650" b="1">
                <a:solidFill>
                  <a:srgbClr val="176995"/>
                </a:solidFill>
                <a:latin typeface="Hiragino Sans"/>
                <a:ea typeface="Hiragino Sans"/>
                <a:cs typeface="Hiragino Sans"/>
              </a:defRPr>
            </a:lvl3pPr>
            <a:lvl4pPr>
              <a:buNone/>
              <a:defRPr sz="1650" b="1">
                <a:solidFill>
                  <a:srgbClr val="176995"/>
                </a:solidFill>
                <a:latin typeface="Hiragino Sans"/>
                <a:ea typeface="Hiragino Sans"/>
                <a:cs typeface="Hiragino Sans"/>
              </a:defRPr>
            </a:lvl4pPr>
            <a:lvl5pPr>
              <a:buNone/>
              <a:defRPr sz="1650" b="1">
                <a:solidFill>
                  <a:srgbClr val="176995"/>
                </a:solidFill>
                <a:latin typeface="Hiragino Sans"/>
                <a:ea typeface="Hiragino Sans"/>
                <a:cs typeface="Hiragino Sans"/>
              </a:defRPr>
            </a:lvl5pPr>
            <a:lvl6pPr>
              <a:buNone/>
              <a:defRPr sz="1650" b="1">
                <a:solidFill>
                  <a:srgbClr val="176995"/>
                </a:solidFill>
                <a:latin typeface="Hiragino Sans"/>
                <a:ea typeface="Hiragino Sans"/>
                <a:cs typeface="Hiragino Sans"/>
              </a:defRPr>
            </a:lvl6pPr>
            <a:lvl7pPr>
              <a:buNone/>
              <a:defRPr sz="1650" b="1">
                <a:solidFill>
                  <a:srgbClr val="176995"/>
                </a:solidFill>
                <a:latin typeface="Hiragino Sans"/>
                <a:ea typeface="Hiragino Sans"/>
                <a:cs typeface="Hiragino Sans"/>
              </a:defRPr>
            </a:lvl7pPr>
            <a:lvl8pPr>
              <a:buNone/>
              <a:defRPr sz="1650" b="1">
                <a:solidFill>
                  <a:srgbClr val="176995"/>
                </a:solidFill>
                <a:latin typeface="Hiragino Sans"/>
                <a:ea typeface="Hiragino Sans"/>
                <a:cs typeface="Hiragino Sans"/>
              </a:defRPr>
            </a:lvl8pPr>
            <a:lvl9pPr>
              <a:buNone/>
              <a:defRPr sz="1650" b="1">
                <a:solidFill>
                  <a:srgbClr val="176995"/>
                </a:solidFill>
                <a:latin typeface="Hiragino Sans"/>
                <a:ea typeface="Hiragino Sans"/>
                <a:cs typeface="Hiragino Sans"/>
              </a:defRPr>
            </a:lvl9pPr>
          </a:lstStyle>
          <a:p xmlns:a="http://schemas.openxmlformats.org/drawingml/2006/main">
            <a:pPr>
              <a:buNone/>
              <a:defRPr sz="1650" b="1">
                <a:solidFill>
                  <a:srgbClr val="176995"/>
                </a:solidFill>
                <a:latin typeface="Hiragino Sans"/>
                <a:ea typeface="Hiragino Sans"/>
                <a:cs typeface="Hiragino Sans"/>
              </a:defRPr>
            </a:pPr>
            <a:r>
              <a:rPr sz="1650" b="1">
                <a:solidFill>
                  <a:srgbClr val="176995"/>
                </a:solidFill>
                <a:latin typeface="Hiragino Sans"/>
                <a:ea typeface="Hiragino Sans"/>
                <a:cs typeface="Hiragino Sans"/>
              </a:rPr>
              <a:t>コピー用ページで、ファイルそのものをアップロードする操作はありません。</a:t>
            </a:r>
          </a:p>
        </p:txBody>
      </p:sp>
    </p:spTree>
    <p:extLst>
      <p:ext uri="{BB962C8B-B14F-4D97-AF65-F5344CB8AC3E}">
        <p14:creationId xmlns:p14="http://schemas.microsoft.com/office/powerpoint/2010/main" val="131169363"/>
      </p:ext>
    </p:extLst>
  </p:cSld>
</p:sld>
</file>

<file path=ppt/slides/slide7.xml><?xml version="1.0" encoding="utf-8"?>
<p:sld xmlns:p="http://schemas.openxmlformats.org/presentationml/2006/main">
  <p:cSld>
    <p:bg>
      <p:bgPr>
        <a:gradFill xmlns:a="http://schemas.openxmlformats.org/drawingml/2006/main">
          <a:gsLst>
            <a:gs pos="0">
              <a:srgbClr val="FCFDFE"/>
            </a:gs>
            <a:gs pos="72000">
              <a:srgbClr val="F1F7FC"/>
            </a:gs>
            <a:gs pos="100000">
              <a:srgbClr val="E3F0F9"/>
            </a:gs>
          </a:gsLst>
          <a:lin ang="1500000"/>
        </a:gra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B8557FE7-738B-41DC-8873-8DFFFF96E94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400050"/>
            <a:ext cx="11144250" cy="609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ctr"/>
          <a:lstStyle xmlns:a="http://schemas.openxmlformats.org/drawingml/2006/main">
            <a:defPPr>
              <a:defRPr sz="2775" b="0">
                <a:solidFill>
                  <a:srgbClr val="203E54"/>
                </a:solidFill>
                <a:latin typeface="Hiragino Mincho ProN"/>
                <a:ea typeface="Hiragino Mincho ProN"/>
                <a:cs typeface="Hiragino Mincho ProN"/>
              </a:defRPr>
            </a:defPPr>
            <a:lvl1pPr>
              <a:buNone/>
              <a:defRPr sz="2775" b="0">
                <a:solidFill>
                  <a:srgbClr val="203E54"/>
                </a:solidFill>
                <a:latin typeface="Hiragino Mincho ProN"/>
                <a:ea typeface="Hiragino Mincho ProN"/>
                <a:cs typeface="Hiragino Mincho ProN"/>
              </a:defRPr>
            </a:lvl1pPr>
            <a:lvl2pPr>
              <a:buNone/>
              <a:defRPr sz="2775" b="0">
                <a:solidFill>
                  <a:srgbClr val="203E54"/>
                </a:solidFill>
                <a:latin typeface="Hiragino Mincho ProN"/>
                <a:ea typeface="Hiragino Mincho ProN"/>
                <a:cs typeface="Hiragino Mincho ProN"/>
              </a:defRPr>
            </a:lvl2pPr>
            <a:lvl3pPr>
              <a:buNone/>
              <a:defRPr sz="2775" b="0">
                <a:solidFill>
                  <a:srgbClr val="203E54"/>
                </a:solidFill>
                <a:latin typeface="Hiragino Mincho ProN"/>
                <a:ea typeface="Hiragino Mincho ProN"/>
                <a:cs typeface="Hiragino Mincho ProN"/>
              </a:defRPr>
            </a:lvl3pPr>
            <a:lvl4pPr>
              <a:buNone/>
              <a:defRPr sz="2775" b="0">
                <a:solidFill>
                  <a:srgbClr val="203E54"/>
                </a:solidFill>
                <a:latin typeface="Hiragino Mincho ProN"/>
                <a:ea typeface="Hiragino Mincho ProN"/>
                <a:cs typeface="Hiragino Mincho ProN"/>
              </a:defRPr>
            </a:lvl4pPr>
            <a:lvl5pPr>
              <a:buNone/>
              <a:defRPr sz="2775" b="0">
                <a:solidFill>
                  <a:srgbClr val="203E54"/>
                </a:solidFill>
                <a:latin typeface="Hiragino Mincho ProN"/>
                <a:ea typeface="Hiragino Mincho ProN"/>
                <a:cs typeface="Hiragino Mincho ProN"/>
              </a:defRPr>
            </a:lvl5pPr>
            <a:lvl6pPr>
              <a:buNone/>
              <a:defRPr sz="2775" b="0">
                <a:solidFill>
                  <a:srgbClr val="203E54"/>
                </a:solidFill>
                <a:latin typeface="Hiragino Mincho ProN"/>
                <a:ea typeface="Hiragino Mincho ProN"/>
                <a:cs typeface="Hiragino Mincho ProN"/>
              </a:defRPr>
            </a:lvl6pPr>
            <a:lvl7pPr>
              <a:buNone/>
              <a:defRPr sz="2775" b="0">
                <a:solidFill>
                  <a:srgbClr val="203E54"/>
                </a:solidFill>
                <a:latin typeface="Hiragino Mincho ProN"/>
                <a:ea typeface="Hiragino Mincho ProN"/>
                <a:cs typeface="Hiragino Mincho ProN"/>
              </a:defRPr>
            </a:lvl7pPr>
            <a:lvl8pPr>
              <a:buNone/>
              <a:defRPr sz="2775" b="0">
                <a:solidFill>
                  <a:srgbClr val="203E54"/>
                </a:solidFill>
                <a:latin typeface="Hiragino Mincho ProN"/>
                <a:ea typeface="Hiragino Mincho ProN"/>
                <a:cs typeface="Hiragino Mincho ProN"/>
              </a:defRPr>
            </a:lvl8pPr>
            <a:lvl9pPr>
              <a:buNone/>
              <a:defRPr sz="2775" b="0">
                <a:solidFill>
                  <a:srgbClr val="203E54"/>
                </a:solidFill>
                <a:latin typeface="Hiragino Mincho ProN"/>
                <a:ea typeface="Hiragino Mincho ProN"/>
                <a:cs typeface="Hiragino Mincho ProN"/>
              </a:defRPr>
            </a:lvl9pPr>
          </a:lstStyle>
          <a:p xmlns:a="http://schemas.openxmlformats.org/drawingml/2006/main">
            <a:pPr>
              <a:buNone/>
              <a:defRPr sz="2775" b="0">
                <a:solidFill>
                  <a:srgbClr val="203E54"/>
                </a:solidFill>
                <a:latin typeface="Hiragino Mincho ProN"/>
                <a:ea typeface="Hiragino Mincho ProN"/>
                <a:cs typeface="Hiragino Mincho ProN"/>
              </a:defRPr>
            </a:pPr>
            <a:r>
              <a:rPr sz="2775" b="0">
                <a:solidFill>
                  <a:srgbClr val="203E54"/>
                </a:solidFill>
                <a:latin typeface="Hiragino Mincho ProN"/>
                <a:ea typeface="Hiragino Mincho ProN"/>
                <a:cs typeface="Hiragino Mincho ProN"/>
              </a:rPr>
              <a:t>Codexに履歴書を添付します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50A28CB3-61FF-486A-938D-EF0987CEB8B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2450" y="1104900"/>
            <a:ext cx="1104900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ctr"/>
          <a:lstStyle xmlns:a="http://schemas.openxmlformats.org/drawingml/2006/main">
            <a:defPPr>
              <a:defRPr sz="1725" b="0">
                <a:solidFill>
                  <a:srgbClr val="203E54"/>
                </a:solidFill>
                <a:latin typeface="Hiragino Sans"/>
                <a:ea typeface="Hiragino Sans"/>
                <a:cs typeface="Hiragino Sans"/>
              </a:defRPr>
            </a:defPPr>
            <a:lvl1pPr>
              <a:buNone/>
              <a:defRPr sz="1725" b="0">
                <a:solidFill>
                  <a:srgbClr val="203E54"/>
                </a:solidFill>
                <a:latin typeface="Hiragino Sans"/>
                <a:ea typeface="Hiragino Sans"/>
                <a:cs typeface="Hiragino Sans"/>
              </a:defRPr>
            </a:lvl1pPr>
            <a:lvl2pPr>
              <a:buNone/>
              <a:defRPr sz="1725" b="0">
                <a:solidFill>
                  <a:srgbClr val="203E54"/>
                </a:solidFill>
                <a:latin typeface="Hiragino Sans"/>
                <a:ea typeface="Hiragino Sans"/>
                <a:cs typeface="Hiragino Sans"/>
              </a:defRPr>
            </a:lvl2pPr>
            <a:lvl3pPr>
              <a:buNone/>
              <a:defRPr sz="1725" b="0">
                <a:solidFill>
                  <a:srgbClr val="203E54"/>
                </a:solidFill>
                <a:latin typeface="Hiragino Sans"/>
                <a:ea typeface="Hiragino Sans"/>
                <a:cs typeface="Hiragino Sans"/>
              </a:defRPr>
            </a:lvl3pPr>
            <a:lvl4pPr>
              <a:buNone/>
              <a:defRPr sz="1725" b="0">
                <a:solidFill>
                  <a:srgbClr val="203E54"/>
                </a:solidFill>
                <a:latin typeface="Hiragino Sans"/>
                <a:ea typeface="Hiragino Sans"/>
                <a:cs typeface="Hiragino Sans"/>
              </a:defRPr>
            </a:lvl4pPr>
            <a:lvl5pPr>
              <a:buNone/>
              <a:defRPr sz="1725" b="0">
                <a:solidFill>
                  <a:srgbClr val="203E54"/>
                </a:solidFill>
                <a:latin typeface="Hiragino Sans"/>
                <a:ea typeface="Hiragino Sans"/>
                <a:cs typeface="Hiragino Sans"/>
              </a:defRPr>
            </a:lvl5pPr>
            <a:lvl6pPr>
              <a:buNone/>
              <a:defRPr sz="1725" b="0">
                <a:solidFill>
                  <a:srgbClr val="203E54"/>
                </a:solidFill>
                <a:latin typeface="Hiragino Sans"/>
                <a:ea typeface="Hiragino Sans"/>
                <a:cs typeface="Hiragino Sans"/>
              </a:defRPr>
            </a:lvl6pPr>
            <a:lvl7pPr>
              <a:buNone/>
              <a:defRPr sz="1725" b="0">
                <a:solidFill>
                  <a:srgbClr val="203E54"/>
                </a:solidFill>
                <a:latin typeface="Hiragino Sans"/>
                <a:ea typeface="Hiragino Sans"/>
                <a:cs typeface="Hiragino Sans"/>
              </a:defRPr>
            </a:lvl7pPr>
            <a:lvl8pPr>
              <a:buNone/>
              <a:defRPr sz="1725" b="0">
                <a:solidFill>
                  <a:srgbClr val="203E54"/>
                </a:solidFill>
                <a:latin typeface="Hiragino Sans"/>
                <a:ea typeface="Hiragino Sans"/>
                <a:cs typeface="Hiragino Sans"/>
              </a:defRPr>
            </a:lvl8pPr>
            <a:lvl9pPr>
              <a:buNone/>
              <a:defRPr sz="1725" b="0">
                <a:solidFill>
                  <a:srgbClr val="203E54"/>
                </a:solidFill>
                <a:latin typeface="Hiragino Sans"/>
                <a:ea typeface="Hiragino Sans"/>
                <a:cs typeface="Hiragino Sans"/>
              </a:defRPr>
            </a:lvl9pPr>
          </a:lstStyle>
          <a:p xmlns:a="http://schemas.openxmlformats.org/drawingml/2006/main">
            <a:pPr>
              <a:buNone/>
              <a:defRPr sz="1725" b="0">
                <a:solidFill>
                  <a:srgbClr val="203E54"/>
                </a:solidFill>
                <a:latin typeface="Hiragino Sans"/>
                <a:ea typeface="Hiragino Sans"/>
                <a:cs typeface="Hiragino Sans"/>
              </a:defRPr>
            </a:pPr>
            <a:r>
              <a:rPr sz="1725" b="0">
                <a:solidFill>
                  <a:srgbClr val="203E54"/>
                </a:solidFill>
                <a:latin typeface="Hiragino Sans"/>
                <a:ea typeface="Hiragino Sans"/>
                <a:cs typeface="Hiragino Sans"/>
              </a:rPr>
              <a:t>Codexで新しいチャットを開きます。求人票も添付する場合は、ここで一緒に選びます。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961DE3D9-6C63-490D-B57C-EDE9A24B824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2450" y="6419850"/>
            <a:ext cx="9048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ctr"/>
          <a:lstStyle xmlns:a="http://schemas.openxmlformats.org/drawingml/2006/main">
            <a:defPPr>
              <a:defRPr sz="1050" b="0">
                <a:solidFill>
                  <a:srgbClr val="526C80"/>
                </a:solidFill>
                <a:latin typeface="Hiragino Sans"/>
                <a:ea typeface="Hiragino Sans"/>
                <a:cs typeface="Hiragino Sans"/>
              </a:defRPr>
            </a:defPPr>
            <a:lvl1pPr>
              <a:buNone/>
              <a:defRPr sz="1050" b="0">
                <a:solidFill>
                  <a:srgbClr val="526C80"/>
                </a:solidFill>
                <a:latin typeface="Hiragino Sans"/>
                <a:ea typeface="Hiragino Sans"/>
                <a:cs typeface="Hiragino Sans"/>
              </a:defRPr>
            </a:lvl1pPr>
            <a:lvl2pPr>
              <a:buNone/>
              <a:defRPr sz="1050" b="0">
                <a:solidFill>
                  <a:srgbClr val="526C80"/>
                </a:solidFill>
                <a:latin typeface="Hiragino Sans"/>
                <a:ea typeface="Hiragino Sans"/>
                <a:cs typeface="Hiragino Sans"/>
              </a:defRPr>
            </a:lvl2pPr>
            <a:lvl3pPr>
              <a:buNone/>
              <a:defRPr sz="1050" b="0">
                <a:solidFill>
                  <a:srgbClr val="526C80"/>
                </a:solidFill>
                <a:latin typeface="Hiragino Sans"/>
                <a:ea typeface="Hiragino Sans"/>
                <a:cs typeface="Hiragino Sans"/>
              </a:defRPr>
            </a:lvl3pPr>
            <a:lvl4pPr>
              <a:buNone/>
              <a:defRPr sz="1050" b="0">
                <a:solidFill>
                  <a:srgbClr val="526C80"/>
                </a:solidFill>
                <a:latin typeface="Hiragino Sans"/>
                <a:ea typeface="Hiragino Sans"/>
                <a:cs typeface="Hiragino Sans"/>
              </a:defRPr>
            </a:lvl4pPr>
            <a:lvl5pPr>
              <a:buNone/>
              <a:defRPr sz="1050" b="0">
                <a:solidFill>
                  <a:srgbClr val="526C80"/>
                </a:solidFill>
                <a:latin typeface="Hiragino Sans"/>
                <a:ea typeface="Hiragino Sans"/>
                <a:cs typeface="Hiragino Sans"/>
              </a:defRPr>
            </a:lvl5pPr>
            <a:lvl6pPr>
              <a:buNone/>
              <a:defRPr sz="1050" b="0">
                <a:solidFill>
                  <a:srgbClr val="526C80"/>
                </a:solidFill>
                <a:latin typeface="Hiragino Sans"/>
                <a:ea typeface="Hiragino Sans"/>
                <a:cs typeface="Hiragino Sans"/>
              </a:defRPr>
            </a:lvl6pPr>
            <a:lvl7pPr>
              <a:buNone/>
              <a:defRPr sz="1050" b="0">
                <a:solidFill>
                  <a:srgbClr val="526C80"/>
                </a:solidFill>
                <a:latin typeface="Hiragino Sans"/>
                <a:ea typeface="Hiragino Sans"/>
                <a:cs typeface="Hiragino Sans"/>
              </a:defRPr>
            </a:lvl7pPr>
            <a:lvl8pPr>
              <a:buNone/>
              <a:defRPr sz="1050" b="0">
                <a:solidFill>
                  <a:srgbClr val="526C80"/>
                </a:solidFill>
                <a:latin typeface="Hiragino Sans"/>
                <a:ea typeface="Hiragino Sans"/>
                <a:cs typeface="Hiragino Sans"/>
              </a:defRPr>
            </a:lvl8pPr>
            <a:lvl9pPr>
              <a:buNone/>
              <a:defRPr sz="1050" b="0">
                <a:solidFill>
                  <a:srgbClr val="526C80"/>
                </a:solidFill>
                <a:latin typeface="Hiragino Sans"/>
                <a:ea typeface="Hiragino Sans"/>
                <a:cs typeface="Hiragino Sans"/>
              </a:defRPr>
            </a:lvl9pPr>
          </a:lstStyle>
          <a:p xmlns:a="http://schemas.openxmlformats.org/drawingml/2006/main">
            <a:pPr>
              <a:buNone/>
              <a:defRPr sz="1050" b="0">
                <a:solidFill>
                  <a:srgbClr val="526C80"/>
                </a:solidFill>
                <a:latin typeface="Hiragino Sans"/>
                <a:ea typeface="Hiragino Sans"/>
                <a:cs typeface="Hiragino Sans"/>
              </a:defRPr>
            </a:pPr>
            <a:r>
              <a:rPr sz="1050" b="0">
                <a:solidFill>
                  <a:srgbClr val="526C80"/>
                </a:solidFill>
                <a:latin typeface="Hiragino Sans"/>
                <a:ea typeface="Hiragino Sans"/>
                <a:cs typeface="Hiragino Sans"/>
              </a:rPr>
              <a:t>AI採用スタートキット  ·  2026.10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27434D3A-5CEB-4412-BBCD-6E2581B787E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63250" y="6419850"/>
            <a:ext cx="9525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ctr"/>
          <a:lstStyle xmlns:a="http://schemas.openxmlformats.org/drawingml/2006/main">
            <a:defPPr>
              <a:defRPr sz="1200" b="0">
                <a:solidFill>
                  <a:srgbClr val="526C80"/>
                </a:solidFill>
                <a:latin typeface="Hiragino Sans"/>
                <a:ea typeface="Hiragino Sans"/>
                <a:cs typeface="Hiragino Sans"/>
              </a:defRPr>
            </a:defPPr>
            <a:lvl1pPr>
              <a:buNone/>
              <a:defRPr sz="1200" b="0">
                <a:solidFill>
                  <a:srgbClr val="526C80"/>
                </a:solidFill>
                <a:latin typeface="Hiragino Sans"/>
                <a:ea typeface="Hiragino Sans"/>
                <a:cs typeface="Hiragino Sans"/>
              </a:defRPr>
            </a:lvl1pPr>
            <a:lvl2pPr>
              <a:buNone/>
              <a:defRPr sz="1200" b="0">
                <a:solidFill>
                  <a:srgbClr val="526C80"/>
                </a:solidFill>
                <a:latin typeface="Hiragino Sans"/>
                <a:ea typeface="Hiragino Sans"/>
                <a:cs typeface="Hiragino Sans"/>
              </a:defRPr>
            </a:lvl2pPr>
            <a:lvl3pPr>
              <a:buNone/>
              <a:defRPr sz="1200" b="0">
                <a:solidFill>
                  <a:srgbClr val="526C80"/>
                </a:solidFill>
                <a:latin typeface="Hiragino Sans"/>
                <a:ea typeface="Hiragino Sans"/>
                <a:cs typeface="Hiragino Sans"/>
              </a:defRPr>
            </a:lvl3pPr>
            <a:lvl4pPr>
              <a:buNone/>
              <a:defRPr sz="1200" b="0">
                <a:solidFill>
                  <a:srgbClr val="526C80"/>
                </a:solidFill>
                <a:latin typeface="Hiragino Sans"/>
                <a:ea typeface="Hiragino Sans"/>
                <a:cs typeface="Hiragino Sans"/>
              </a:defRPr>
            </a:lvl4pPr>
            <a:lvl5pPr>
              <a:buNone/>
              <a:defRPr sz="1200" b="0">
                <a:solidFill>
                  <a:srgbClr val="526C80"/>
                </a:solidFill>
                <a:latin typeface="Hiragino Sans"/>
                <a:ea typeface="Hiragino Sans"/>
                <a:cs typeface="Hiragino Sans"/>
              </a:defRPr>
            </a:lvl5pPr>
            <a:lvl6pPr>
              <a:buNone/>
              <a:defRPr sz="1200" b="0">
                <a:solidFill>
                  <a:srgbClr val="526C80"/>
                </a:solidFill>
                <a:latin typeface="Hiragino Sans"/>
                <a:ea typeface="Hiragino Sans"/>
                <a:cs typeface="Hiragino Sans"/>
              </a:defRPr>
            </a:lvl6pPr>
            <a:lvl7pPr>
              <a:buNone/>
              <a:defRPr sz="1200" b="0">
                <a:solidFill>
                  <a:srgbClr val="526C80"/>
                </a:solidFill>
                <a:latin typeface="Hiragino Sans"/>
                <a:ea typeface="Hiragino Sans"/>
                <a:cs typeface="Hiragino Sans"/>
              </a:defRPr>
            </a:lvl7pPr>
            <a:lvl8pPr>
              <a:buNone/>
              <a:defRPr sz="1200" b="0">
                <a:solidFill>
                  <a:srgbClr val="526C80"/>
                </a:solidFill>
                <a:latin typeface="Hiragino Sans"/>
                <a:ea typeface="Hiragino Sans"/>
                <a:cs typeface="Hiragino Sans"/>
              </a:defRPr>
            </a:lvl8pPr>
            <a:lvl9pPr>
              <a:buNone/>
              <a:defRPr sz="1200" b="0">
                <a:solidFill>
                  <a:srgbClr val="526C80"/>
                </a:solidFill>
                <a:latin typeface="Hiragino Sans"/>
                <a:ea typeface="Hiragino Sans"/>
                <a:cs typeface="Hiragino Sans"/>
              </a:defRPr>
            </a:lvl9pPr>
          </a:lstStyle>
          <a:p xmlns:a="http://schemas.openxmlformats.org/drawingml/2006/main">
            <a:pPr>
              <a:buNone/>
              <a:defRPr sz="1200" b="0">
                <a:solidFill>
                  <a:srgbClr val="526C80"/>
                </a:solidFill>
                <a:latin typeface="Hiragino Sans"/>
                <a:ea typeface="Hiragino Sans"/>
                <a:cs typeface="Hiragino Sans"/>
              </a:defRPr>
            </a:pPr>
            <a:r>
              <a:rPr sz="1200" b="0">
                <a:solidFill>
                  <a:srgbClr val="526C80"/>
                </a:solidFill>
                <a:latin typeface="Hiragino Sans"/>
                <a:ea typeface="Hiragino Sans"/>
                <a:cs typeface="Hiragino Sans"/>
              </a:rPr>
              <a:t>7 / 14</a:t>
            </a:r>
          </a:p>
        </p:txBody>
      </p:sp>
      <p:pic>
        <p:nvPic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4BCC46DD-28D2-4195-8BBA-F21632434E97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IdPublic0"/>
          <a:stretch xmlns:a="http://schemas.openxmlformats.org/drawingml/2006/main"/>
        </p:blipFill>
        <p:spPr>
          <a:xfrm xmlns:a="http://schemas.openxmlformats.org/drawingml/2006/main">
            <a:off x="666750" y="1895475"/>
            <a:ext cx="685800" cy="685800"/>
          </a:xfrm>
          <a:prstGeom xmlns:a="http://schemas.openxmlformats.org/drawingml/2006/main" prst="rect">
            <a:avLst/>
          </a:prstGeom>
        </p:spPr>
      </p:pic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48005156-7497-47AD-940E-4BCB9C34A87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85925" y="2000250"/>
            <a:ext cx="97155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ctr"/>
          <a:lstStyle xmlns:a="http://schemas.openxmlformats.org/drawingml/2006/main">
            <a:defPPr>
              <a:defRPr sz="2100" b="1">
                <a:solidFill>
                  <a:srgbClr val="176995"/>
                </a:solidFill>
                <a:latin typeface="Hiragino Sans"/>
                <a:ea typeface="Hiragino Sans"/>
                <a:cs typeface="Hiragino Sans"/>
              </a:defRPr>
            </a:defPPr>
            <a:lvl1pPr>
              <a:buNone/>
              <a:defRPr sz="2100" b="1">
                <a:solidFill>
                  <a:srgbClr val="176995"/>
                </a:solidFill>
                <a:latin typeface="Hiragino Sans"/>
                <a:ea typeface="Hiragino Sans"/>
                <a:cs typeface="Hiragino Sans"/>
              </a:defRPr>
            </a:lvl1pPr>
            <a:lvl2pPr>
              <a:buNone/>
              <a:defRPr sz="2100" b="1">
                <a:solidFill>
                  <a:srgbClr val="176995"/>
                </a:solidFill>
                <a:latin typeface="Hiragino Sans"/>
                <a:ea typeface="Hiragino Sans"/>
                <a:cs typeface="Hiragino Sans"/>
              </a:defRPr>
            </a:lvl2pPr>
            <a:lvl3pPr>
              <a:buNone/>
              <a:defRPr sz="2100" b="1">
                <a:solidFill>
                  <a:srgbClr val="176995"/>
                </a:solidFill>
                <a:latin typeface="Hiragino Sans"/>
                <a:ea typeface="Hiragino Sans"/>
                <a:cs typeface="Hiragino Sans"/>
              </a:defRPr>
            </a:lvl3pPr>
            <a:lvl4pPr>
              <a:buNone/>
              <a:defRPr sz="2100" b="1">
                <a:solidFill>
                  <a:srgbClr val="176995"/>
                </a:solidFill>
                <a:latin typeface="Hiragino Sans"/>
                <a:ea typeface="Hiragino Sans"/>
                <a:cs typeface="Hiragino Sans"/>
              </a:defRPr>
            </a:lvl4pPr>
            <a:lvl5pPr>
              <a:buNone/>
              <a:defRPr sz="2100" b="1">
                <a:solidFill>
                  <a:srgbClr val="176995"/>
                </a:solidFill>
                <a:latin typeface="Hiragino Sans"/>
                <a:ea typeface="Hiragino Sans"/>
                <a:cs typeface="Hiragino Sans"/>
              </a:defRPr>
            </a:lvl5pPr>
            <a:lvl6pPr>
              <a:buNone/>
              <a:defRPr sz="2100" b="1">
                <a:solidFill>
                  <a:srgbClr val="176995"/>
                </a:solidFill>
                <a:latin typeface="Hiragino Sans"/>
                <a:ea typeface="Hiragino Sans"/>
                <a:cs typeface="Hiragino Sans"/>
              </a:defRPr>
            </a:lvl6pPr>
            <a:lvl7pPr>
              <a:buNone/>
              <a:defRPr sz="2100" b="1">
                <a:solidFill>
                  <a:srgbClr val="176995"/>
                </a:solidFill>
                <a:latin typeface="Hiragino Sans"/>
                <a:ea typeface="Hiragino Sans"/>
                <a:cs typeface="Hiragino Sans"/>
              </a:defRPr>
            </a:lvl7pPr>
            <a:lvl8pPr>
              <a:buNone/>
              <a:defRPr sz="2100" b="1">
                <a:solidFill>
                  <a:srgbClr val="176995"/>
                </a:solidFill>
                <a:latin typeface="Hiragino Sans"/>
                <a:ea typeface="Hiragino Sans"/>
                <a:cs typeface="Hiragino Sans"/>
              </a:defRPr>
            </a:lvl8pPr>
            <a:lvl9pPr>
              <a:buNone/>
              <a:defRPr sz="2100" b="1">
                <a:solidFill>
                  <a:srgbClr val="176995"/>
                </a:solidFill>
                <a:latin typeface="Hiragino Sans"/>
                <a:ea typeface="Hiragino Sans"/>
                <a:cs typeface="Hiragino Sans"/>
              </a:defRPr>
            </a:lvl9pPr>
          </a:lstStyle>
          <a:p xmlns:a="http://schemas.openxmlformats.org/drawingml/2006/main">
            <a:pPr>
              <a:buNone/>
              <a:defRPr sz="2100" b="1">
                <a:solidFill>
                  <a:srgbClr val="176995"/>
                </a:solidFill>
                <a:latin typeface="Hiragino Sans"/>
                <a:ea typeface="Hiragino Sans"/>
                <a:cs typeface="Hiragino Sans"/>
              </a:defRPr>
            </a:pPr>
            <a:r>
              <a:rPr sz="2100" b="1">
                <a:solidFill>
                  <a:srgbClr val="176995"/>
                </a:solidFill>
                <a:latin typeface="Hiragino Sans"/>
                <a:ea typeface="Hiragino Sans"/>
                <a:cs typeface="Hiragino Sans"/>
              </a:rPr>
              <a:t>入力欄の「＋」から、ファイルを選びます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E596DCAA-2F1E-4443-B1E6-C61B8251DB6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3038475"/>
            <a:ext cx="342900" cy="3429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176995"/>
          </a:solidFill>
          <a:ln xmlns:a="http://schemas.openxmlformats.org/drawingml/2006/main" w="19050">
            <a:solidFill>
              <a:srgbClr val="FFFFFF"/>
            </a:solidFill>
          </a:ln>
        </p:spPr>
        <p:txBody>
          <a:bodyPr xmlns:a="http://schemas.openxmlformats.org/drawingml/2006/main" lIns="0" tIns="0" rIns="0" bIns="0" anchor="ctr"/>
          <a:lstStyle xmlns:a="http://schemas.openxmlformats.org/drawingml/2006/main">
            <a:defPPr algn="ctr">
              <a:defRPr sz="1725" b="1">
                <a:solidFill>
                  <a:srgbClr val="FFFFFF"/>
                </a:solidFill>
                <a:latin typeface="Hiragino Sans"/>
                <a:ea typeface="Hiragino Sans"/>
                <a:cs typeface="Hiragino Sans"/>
              </a:defRPr>
            </a:defPPr>
            <a:lvl1pPr algn="ctr">
              <a:buNone/>
              <a:defRPr sz="1725" b="1">
                <a:solidFill>
                  <a:srgbClr val="FFFFFF"/>
                </a:solidFill>
                <a:latin typeface="Hiragino Sans"/>
                <a:ea typeface="Hiragino Sans"/>
                <a:cs typeface="Hiragino Sans"/>
              </a:defRPr>
            </a:lvl1pPr>
            <a:lvl2pPr algn="ctr">
              <a:buNone/>
              <a:defRPr sz="1725" b="1">
                <a:solidFill>
                  <a:srgbClr val="FFFFFF"/>
                </a:solidFill>
                <a:latin typeface="Hiragino Sans"/>
                <a:ea typeface="Hiragino Sans"/>
                <a:cs typeface="Hiragino Sans"/>
              </a:defRPr>
            </a:lvl2pPr>
            <a:lvl3pPr algn="ctr">
              <a:buNone/>
              <a:defRPr sz="1725" b="1">
                <a:solidFill>
                  <a:srgbClr val="FFFFFF"/>
                </a:solidFill>
                <a:latin typeface="Hiragino Sans"/>
                <a:ea typeface="Hiragino Sans"/>
                <a:cs typeface="Hiragino Sans"/>
              </a:defRPr>
            </a:lvl3pPr>
            <a:lvl4pPr algn="ctr">
              <a:buNone/>
              <a:defRPr sz="1725" b="1">
                <a:solidFill>
                  <a:srgbClr val="FFFFFF"/>
                </a:solidFill>
                <a:latin typeface="Hiragino Sans"/>
                <a:ea typeface="Hiragino Sans"/>
                <a:cs typeface="Hiragino Sans"/>
              </a:defRPr>
            </a:lvl4pPr>
            <a:lvl5pPr algn="ctr">
              <a:buNone/>
              <a:defRPr sz="1725" b="1">
                <a:solidFill>
                  <a:srgbClr val="FFFFFF"/>
                </a:solidFill>
                <a:latin typeface="Hiragino Sans"/>
                <a:ea typeface="Hiragino Sans"/>
                <a:cs typeface="Hiragino Sans"/>
              </a:defRPr>
            </a:lvl5pPr>
            <a:lvl6pPr algn="ctr">
              <a:buNone/>
              <a:defRPr sz="1725" b="1">
                <a:solidFill>
                  <a:srgbClr val="FFFFFF"/>
                </a:solidFill>
                <a:latin typeface="Hiragino Sans"/>
                <a:ea typeface="Hiragino Sans"/>
                <a:cs typeface="Hiragino Sans"/>
              </a:defRPr>
            </a:lvl6pPr>
            <a:lvl7pPr algn="ctr">
              <a:buNone/>
              <a:defRPr sz="1725" b="1">
                <a:solidFill>
                  <a:srgbClr val="FFFFFF"/>
                </a:solidFill>
                <a:latin typeface="Hiragino Sans"/>
                <a:ea typeface="Hiragino Sans"/>
                <a:cs typeface="Hiragino Sans"/>
              </a:defRPr>
            </a:lvl7pPr>
            <a:lvl8pPr algn="ctr">
              <a:buNone/>
              <a:defRPr sz="1725" b="1">
                <a:solidFill>
                  <a:srgbClr val="FFFFFF"/>
                </a:solidFill>
                <a:latin typeface="Hiragino Sans"/>
                <a:ea typeface="Hiragino Sans"/>
                <a:cs typeface="Hiragino Sans"/>
              </a:defRPr>
            </a:lvl8pPr>
            <a:lvl9pPr algn="ctr">
              <a:buNone/>
              <a:defRPr sz="1725" b="1">
                <a:solidFill>
                  <a:srgbClr val="FFFFFF"/>
                </a:solidFill>
                <a:latin typeface="Hiragino Sans"/>
                <a:ea typeface="Hiragino Sans"/>
                <a:cs typeface="Hiragino Sans"/>
              </a:defRPr>
            </a:lvl9pPr>
          </a:lstStyle>
          <a:p xmlns:a="http://schemas.openxmlformats.org/drawingml/2006/main">
            <a:pPr algn="ctr">
              <a:buNone/>
              <a:defRPr sz="1725" b="1">
                <a:solidFill>
                  <a:srgbClr val="FFFFFF"/>
                </a:solidFill>
                <a:latin typeface="Hiragino Sans"/>
                <a:ea typeface="Hiragino Sans"/>
                <a:cs typeface="Hiragino Sans"/>
              </a:defRPr>
            </a:pPr>
            <a:r>
              <a:rPr sz="1725" b="1">
                <a:solidFill>
                  <a:srgbClr val="FFFFFF"/>
                </a:solidFill>
                <a:latin typeface="Hiragino Sans"/>
                <a:ea typeface="Hiragino Sans"/>
                <a:cs typeface="Hiragino Sans"/>
              </a:rPr>
              <a:t>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BEB3B622-CB16-41BE-A292-383C3C023D3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47750" y="3000375"/>
            <a:ext cx="10001250" cy="428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ctr"/>
          <a:lstStyle xmlns:a="http://schemas.openxmlformats.org/drawingml/2006/main">
            <a:defPPr>
              <a:defRPr sz="1950" b="1">
                <a:solidFill>
                  <a:srgbClr val="176995"/>
                </a:solidFill>
                <a:latin typeface="Hiragino Sans"/>
                <a:ea typeface="Hiragino Sans"/>
                <a:cs typeface="Hiragino Sans"/>
              </a:defRPr>
            </a:defPPr>
            <a:lvl1pPr>
              <a:buNone/>
              <a:defRPr sz="1950" b="1">
                <a:solidFill>
                  <a:srgbClr val="176995"/>
                </a:solidFill>
                <a:latin typeface="Hiragino Sans"/>
                <a:ea typeface="Hiragino Sans"/>
                <a:cs typeface="Hiragino Sans"/>
              </a:defRPr>
            </a:lvl1pPr>
            <a:lvl2pPr>
              <a:buNone/>
              <a:defRPr sz="1950" b="1">
                <a:solidFill>
                  <a:srgbClr val="176995"/>
                </a:solidFill>
                <a:latin typeface="Hiragino Sans"/>
                <a:ea typeface="Hiragino Sans"/>
                <a:cs typeface="Hiragino Sans"/>
              </a:defRPr>
            </a:lvl2pPr>
            <a:lvl3pPr>
              <a:buNone/>
              <a:defRPr sz="1950" b="1">
                <a:solidFill>
                  <a:srgbClr val="176995"/>
                </a:solidFill>
                <a:latin typeface="Hiragino Sans"/>
                <a:ea typeface="Hiragino Sans"/>
                <a:cs typeface="Hiragino Sans"/>
              </a:defRPr>
            </a:lvl3pPr>
            <a:lvl4pPr>
              <a:buNone/>
              <a:defRPr sz="1950" b="1">
                <a:solidFill>
                  <a:srgbClr val="176995"/>
                </a:solidFill>
                <a:latin typeface="Hiragino Sans"/>
                <a:ea typeface="Hiragino Sans"/>
                <a:cs typeface="Hiragino Sans"/>
              </a:defRPr>
            </a:lvl4pPr>
            <a:lvl5pPr>
              <a:buNone/>
              <a:defRPr sz="1950" b="1">
                <a:solidFill>
                  <a:srgbClr val="176995"/>
                </a:solidFill>
                <a:latin typeface="Hiragino Sans"/>
                <a:ea typeface="Hiragino Sans"/>
                <a:cs typeface="Hiragino Sans"/>
              </a:defRPr>
            </a:lvl5pPr>
            <a:lvl6pPr>
              <a:buNone/>
              <a:defRPr sz="1950" b="1">
                <a:solidFill>
                  <a:srgbClr val="176995"/>
                </a:solidFill>
                <a:latin typeface="Hiragino Sans"/>
                <a:ea typeface="Hiragino Sans"/>
                <a:cs typeface="Hiragino Sans"/>
              </a:defRPr>
            </a:lvl6pPr>
            <a:lvl7pPr>
              <a:buNone/>
              <a:defRPr sz="1950" b="1">
                <a:solidFill>
                  <a:srgbClr val="176995"/>
                </a:solidFill>
                <a:latin typeface="Hiragino Sans"/>
                <a:ea typeface="Hiragino Sans"/>
                <a:cs typeface="Hiragino Sans"/>
              </a:defRPr>
            </a:lvl7pPr>
            <a:lvl8pPr>
              <a:buNone/>
              <a:defRPr sz="1950" b="1">
                <a:solidFill>
                  <a:srgbClr val="176995"/>
                </a:solidFill>
                <a:latin typeface="Hiragino Sans"/>
                <a:ea typeface="Hiragino Sans"/>
                <a:cs typeface="Hiragino Sans"/>
              </a:defRPr>
            </a:lvl8pPr>
            <a:lvl9pPr>
              <a:buNone/>
              <a:defRPr sz="1950" b="1">
                <a:solidFill>
                  <a:srgbClr val="176995"/>
                </a:solidFill>
                <a:latin typeface="Hiragino Sans"/>
                <a:ea typeface="Hiragino Sans"/>
                <a:cs typeface="Hiragino Sans"/>
              </a:defRPr>
            </a:lvl9pPr>
          </a:lstStyle>
          <a:p xmlns:a="http://schemas.openxmlformats.org/drawingml/2006/main">
            <a:pPr>
              <a:buNone/>
              <a:defRPr sz="1950" b="1">
                <a:solidFill>
                  <a:srgbClr val="176995"/>
                </a:solidFill>
                <a:latin typeface="Hiragino Sans"/>
                <a:ea typeface="Hiragino Sans"/>
                <a:cs typeface="Hiragino Sans"/>
              </a:defRPr>
            </a:pPr>
            <a:r>
              <a:rPr sz="1950" b="1">
                <a:solidFill>
                  <a:srgbClr val="176995"/>
                </a:solidFill>
                <a:latin typeface="Hiragino Sans"/>
                <a:ea typeface="Hiragino Sans"/>
                <a:cs typeface="Hiragino Sans"/>
              </a:rPr>
              <a:t>「＋」→「Files and folders」で履歴書を選びます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4BD30D34-8FC0-4274-BF49-7CE99115CAC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47750" y="3495675"/>
            <a:ext cx="1038225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ctr"/>
          <a:lstStyle xmlns:a="http://schemas.openxmlformats.org/drawingml/2006/main">
            <a:defPPr>
              <a:defRPr sz="1650" b="0">
                <a:solidFill>
                  <a:srgbClr val="203E54"/>
                </a:solidFill>
                <a:latin typeface="Hiragino Sans"/>
                <a:ea typeface="Hiragino Sans"/>
                <a:cs typeface="Hiragino Sans"/>
              </a:defRPr>
            </a:defPPr>
            <a:lvl1pPr>
              <a:buNone/>
              <a:defRPr sz="1650" b="0">
                <a:solidFill>
                  <a:srgbClr val="203E54"/>
                </a:solidFill>
                <a:latin typeface="Hiragino Sans"/>
                <a:ea typeface="Hiragino Sans"/>
                <a:cs typeface="Hiragino Sans"/>
              </a:defRPr>
            </a:lvl1pPr>
            <a:lvl2pPr>
              <a:buNone/>
              <a:defRPr sz="1650" b="0">
                <a:solidFill>
                  <a:srgbClr val="203E54"/>
                </a:solidFill>
                <a:latin typeface="Hiragino Sans"/>
                <a:ea typeface="Hiragino Sans"/>
                <a:cs typeface="Hiragino Sans"/>
              </a:defRPr>
            </a:lvl2pPr>
            <a:lvl3pPr>
              <a:buNone/>
              <a:defRPr sz="1650" b="0">
                <a:solidFill>
                  <a:srgbClr val="203E54"/>
                </a:solidFill>
                <a:latin typeface="Hiragino Sans"/>
                <a:ea typeface="Hiragino Sans"/>
                <a:cs typeface="Hiragino Sans"/>
              </a:defRPr>
            </a:lvl3pPr>
            <a:lvl4pPr>
              <a:buNone/>
              <a:defRPr sz="1650" b="0">
                <a:solidFill>
                  <a:srgbClr val="203E54"/>
                </a:solidFill>
                <a:latin typeface="Hiragino Sans"/>
                <a:ea typeface="Hiragino Sans"/>
                <a:cs typeface="Hiragino Sans"/>
              </a:defRPr>
            </a:lvl4pPr>
            <a:lvl5pPr>
              <a:buNone/>
              <a:defRPr sz="1650" b="0">
                <a:solidFill>
                  <a:srgbClr val="203E54"/>
                </a:solidFill>
                <a:latin typeface="Hiragino Sans"/>
                <a:ea typeface="Hiragino Sans"/>
                <a:cs typeface="Hiragino Sans"/>
              </a:defRPr>
            </a:lvl5pPr>
            <a:lvl6pPr>
              <a:buNone/>
              <a:defRPr sz="1650" b="0">
                <a:solidFill>
                  <a:srgbClr val="203E54"/>
                </a:solidFill>
                <a:latin typeface="Hiragino Sans"/>
                <a:ea typeface="Hiragino Sans"/>
                <a:cs typeface="Hiragino Sans"/>
              </a:defRPr>
            </a:lvl6pPr>
            <a:lvl7pPr>
              <a:buNone/>
              <a:defRPr sz="1650" b="0">
                <a:solidFill>
                  <a:srgbClr val="203E54"/>
                </a:solidFill>
                <a:latin typeface="Hiragino Sans"/>
                <a:ea typeface="Hiragino Sans"/>
                <a:cs typeface="Hiragino Sans"/>
              </a:defRPr>
            </a:lvl7pPr>
            <a:lvl8pPr>
              <a:buNone/>
              <a:defRPr sz="1650" b="0">
                <a:solidFill>
                  <a:srgbClr val="203E54"/>
                </a:solidFill>
                <a:latin typeface="Hiragino Sans"/>
                <a:ea typeface="Hiragino Sans"/>
                <a:cs typeface="Hiragino Sans"/>
              </a:defRPr>
            </a:lvl8pPr>
            <a:lvl9pPr>
              <a:buNone/>
              <a:defRPr sz="1650" b="0">
                <a:solidFill>
                  <a:srgbClr val="203E54"/>
                </a:solidFill>
                <a:latin typeface="Hiragino Sans"/>
                <a:ea typeface="Hiragino Sans"/>
                <a:cs typeface="Hiragino Sans"/>
              </a:defRPr>
            </a:lvl9pPr>
          </a:lstStyle>
          <a:p xmlns:a="http://schemas.openxmlformats.org/drawingml/2006/main">
            <a:pPr>
              <a:buNone/>
              <a:defRPr sz="1650" b="0">
                <a:solidFill>
                  <a:srgbClr val="203E54"/>
                </a:solidFill>
                <a:latin typeface="Hiragino Sans"/>
                <a:ea typeface="Hiragino Sans"/>
                <a:cs typeface="Hiragino Sans"/>
              </a:defRPr>
            </a:pPr>
            <a:r>
              <a:rPr sz="1650" b="0">
                <a:solidFill>
                  <a:srgbClr val="203E54"/>
                </a:solidFill>
                <a:latin typeface="Hiragino Sans"/>
                <a:ea typeface="Hiragino Sans"/>
                <a:cs typeface="Hiragino Sans"/>
              </a:rPr>
              <a:t>表示が日本語の場合は「ファイルとフォルダ」に相当する項目を選びます。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F26ED03B-4493-4747-B72D-C7407BC2AA9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4095750"/>
            <a:ext cx="342900" cy="3429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176995"/>
          </a:solidFill>
          <a:ln xmlns:a="http://schemas.openxmlformats.org/drawingml/2006/main" w="19050">
            <a:solidFill>
              <a:srgbClr val="FFFFFF"/>
            </a:solidFill>
          </a:ln>
        </p:spPr>
        <p:txBody>
          <a:bodyPr xmlns:a="http://schemas.openxmlformats.org/drawingml/2006/main" lIns="0" tIns="0" rIns="0" bIns="0" anchor="ctr"/>
          <a:lstStyle xmlns:a="http://schemas.openxmlformats.org/drawingml/2006/main">
            <a:defPPr algn="ctr">
              <a:defRPr sz="1725" b="1">
                <a:solidFill>
                  <a:srgbClr val="FFFFFF"/>
                </a:solidFill>
                <a:latin typeface="Hiragino Sans"/>
                <a:ea typeface="Hiragino Sans"/>
                <a:cs typeface="Hiragino Sans"/>
              </a:defRPr>
            </a:defPPr>
            <a:lvl1pPr algn="ctr">
              <a:buNone/>
              <a:defRPr sz="1725" b="1">
                <a:solidFill>
                  <a:srgbClr val="FFFFFF"/>
                </a:solidFill>
                <a:latin typeface="Hiragino Sans"/>
                <a:ea typeface="Hiragino Sans"/>
                <a:cs typeface="Hiragino Sans"/>
              </a:defRPr>
            </a:lvl1pPr>
            <a:lvl2pPr algn="ctr">
              <a:buNone/>
              <a:defRPr sz="1725" b="1">
                <a:solidFill>
                  <a:srgbClr val="FFFFFF"/>
                </a:solidFill>
                <a:latin typeface="Hiragino Sans"/>
                <a:ea typeface="Hiragino Sans"/>
                <a:cs typeface="Hiragino Sans"/>
              </a:defRPr>
            </a:lvl2pPr>
            <a:lvl3pPr algn="ctr">
              <a:buNone/>
              <a:defRPr sz="1725" b="1">
                <a:solidFill>
                  <a:srgbClr val="FFFFFF"/>
                </a:solidFill>
                <a:latin typeface="Hiragino Sans"/>
                <a:ea typeface="Hiragino Sans"/>
                <a:cs typeface="Hiragino Sans"/>
              </a:defRPr>
            </a:lvl3pPr>
            <a:lvl4pPr algn="ctr">
              <a:buNone/>
              <a:defRPr sz="1725" b="1">
                <a:solidFill>
                  <a:srgbClr val="FFFFFF"/>
                </a:solidFill>
                <a:latin typeface="Hiragino Sans"/>
                <a:ea typeface="Hiragino Sans"/>
                <a:cs typeface="Hiragino Sans"/>
              </a:defRPr>
            </a:lvl4pPr>
            <a:lvl5pPr algn="ctr">
              <a:buNone/>
              <a:defRPr sz="1725" b="1">
                <a:solidFill>
                  <a:srgbClr val="FFFFFF"/>
                </a:solidFill>
                <a:latin typeface="Hiragino Sans"/>
                <a:ea typeface="Hiragino Sans"/>
                <a:cs typeface="Hiragino Sans"/>
              </a:defRPr>
            </a:lvl5pPr>
            <a:lvl6pPr algn="ctr">
              <a:buNone/>
              <a:defRPr sz="1725" b="1">
                <a:solidFill>
                  <a:srgbClr val="FFFFFF"/>
                </a:solidFill>
                <a:latin typeface="Hiragino Sans"/>
                <a:ea typeface="Hiragino Sans"/>
                <a:cs typeface="Hiragino Sans"/>
              </a:defRPr>
            </a:lvl6pPr>
            <a:lvl7pPr algn="ctr">
              <a:buNone/>
              <a:defRPr sz="1725" b="1">
                <a:solidFill>
                  <a:srgbClr val="FFFFFF"/>
                </a:solidFill>
                <a:latin typeface="Hiragino Sans"/>
                <a:ea typeface="Hiragino Sans"/>
                <a:cs typeface="Hiragino Sans"/>
              </a:defRPr>
            </a:lvl7pPr>
            <a:lvl8pPr algn="ctr">
              <a:buNone/>
              <a:defRPr sz="1725" b="1">
                <a:solidFill>
                  <a:srgbClr val="FFFFFF"/>
                </a:solidFill>
                <a:latin typeface="Hiragino Sans"/>
                <a:ea typeface="Hiragino Sans"/>
                <a:cs typeface="Hiragino Sans"/>
              </a:defRPr>
            </a:lvl8pPr>
            <a:lvl9pPr algn="ctr">
              <a:buNone/>
              <a:defRPr sz="1725" b="1">
                <a:solidFill>
                  <a:srgbClr val="FFFFFF"/>
                </a:solidFill>
                <a:latin typeface="Hiragino Sans"/>
                <a:ea typeface="Hiragino Sans"/>
                <a:cs typeface="Hiragino Sans"/>
              </a:defRPr>
            </a:lvl9pPr>
          </a:lstStyle>
          <a:p xmlns:a="http://schemas.openxmlformats.org/drawingml/2006/main">
            <a:pPr algn="ctr">
              <a:buNone/>
              <a:defRPr sz="1725" b="1">
                <a:solidFill>
                  <a:srgbClr val="FFFFFF"/>
                </a:solidFill>
                <a:latin typeface="Hiragino Sans"/>
                <a:ea typeface="Hiragino Sans"/>
                <a:cs typeface="Hiragino Sans"/>
              </a:defRPr>
            </a:pPr>
            <a:r>
              <a:rPr sz="1725" b="1">
                <a:solidFill>
                  <a:srgbClr val="FFFFFF"/>
                </a:solidFill>
                <a:latin typeface="Hiragino Sans"/>
                <a:ea typeface="Hiragino Sans"/>
                <a:cs typeface="Hiragino Sans"/>
              </a:rPr>
              <a:t>2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249D7694-62F0-4C0C-8FFA-857A454BB40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47750" y="4057650"/>
            <a:ext cx="10001250" cy="428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ctr"/>
          <a:lstStyle xmlns:a="http://schemas.openxmlformats.org/drawingml/2006/main">
            <a:defPPr>
              <a:defRPr sz="1950" b="1">
                <a:solidFill>
                  <a:srgbClr val="176995"/>
                </a:solidFill>
                <a:latin typeface="Hiragino Sans"/>
                <a:ea typeface="Hiragino Sans"/>
                <a:cs typeface="Hiragino Sans"/>
              </a:defRPr>
            </a:defPPr>
            <a:lvl1pPr>
              <a:buNone/>
              <a:defRPr sz="1950" b="1">
                <a:solidFill>
                  <a:srgbClr val="176995"/>
                </a:solidFill>
                <a:latin typeface="Hiragino Sans"/>
                <a:ea typeface="Hiragino Sans"/>
                <a:cs typeface="Hiragino Sans"/>
              </a:defRPr>
            </a:lvl1pPr>
            <a:lvl2pPr>
              <a:buNone/>
              <a:defRPr sz="1950" b="1">
                <a:solidFill>
                  <a:srgbClr val="176995"/>
                </a:solidFill>
                <a:latin typeface="Hiragino Sans"/>
                <a:ea typeface="Hiragino Sans"/>
                <a:cs typeface="Hiragino Sans"/>
              </a:defRPr>
            </a:lvl2pPr>
            <a:lvl3pPr>
              <a:buNone/>
              <a:defRPr sz="1950" b="1">
                <a:solidFill>
                  <a:srgbClr val="176995"/>
                </a:solidFill>
                <a:latin typeface="Hiragino Sans"/>
                <a:ea typeface="Hiragino Sans"/>
                <a:cs typeface="Hiragino Sans"/>
              </a:defRPr>
            </a:lvl3pPr>
            <a:lvl4pPr>
              <a:buNone/>
              <a:defRPr sz="1950" b="1">
                <a:solidFill>
                  <a:srgbClr val="176995"/>
                </a:solidFill>
                <a:latin typeface="Hiragino Sans"/>
                <a:ea typeface="Hiragino Sans"/>
                <a:cs typeface="Hiragino Sans"/>
              </a:defRPr>
            </a:lvl4pPr>
            <a:lvl5pPr>
              <a:buNone/>
              <a:defRPr sz="1950" b="1">
                <a:solidFill>
                  <a:srgbClr val="176995"/>
                </a:solidFill>
                <a:latin typeface="Hiragino Sans"/>
                <a:ea typeface="Hiragino Sans"/>
                <a:cs typeface="Hiragino Sans"/>
              </a:defRPr>
            </a:lvl5pPr>
            <a:lvl6pPr>
              <a:buNone/>
              <a:defRPr sz="1950" b="1">
                <a:solidFill>
                  <a:srgbClr val="176995"/>
                </a:solidFill>
                <a:latin typeface="Hiragino Sans"/>
                <a:ea typeface="Hiragino Sans"/>
                <a:cs typeface="Hiragino Sans"/>
              </a:defRPr>
            </a:lvl6pPr>
            <a:lvl7pPr>
              <a:buNone/>
              <a:defRPr sz="1950" b="1">
                <a:solidFill>
                  <a:srgbClr val="176995"/>
                </a:solidFill>
                <a:latin typeface="Hiragino Sans"/>
                <a:ea typeface="Hiragino Sans"/>
                <a:cs typeface="Hiragino Sans"/>
              </a:defRPr>
            </a:lvl7pPr>
            <a:lvl8pPr>
              <a:buNone/>
              <a:defRPr sz="1950" b="1">
                <a:solidFill>
                  <a:srgbClr val="176995"/>
                </a:solidFill>
                <a:latin typeface="Hiragino Sans"/>
                <a:ea typeface="Hiragino Sans"/>
                <a:cs typeface="Hiragino Sans"/>
              </a:defRPr>
            </a:lvl8pPr>
            <a:lvl9pPr>
              <a:buNone/>
              <a:defRPr sz="1950" b="1">
                <a:solidFill>
                  <a:srgbClr val="176995"/>
                </a:solidFill>
                <a:latin typeface="Hiragino Sans"/>
                <a:ea typeface="Hiragino Sans"/>
                <a:cs typeface="Hiragino Sans"/>
              </a:defRPr>
            </a:lvl9pPr>
          </a:lstStyle>
          <a:p xmlns:a="http://schemas.openxmlformats.org/drawingml/2006/main">
            <a:pPr>
              <a:buNone/>
              <a:defRPr sz="1950" b="1">
                <a:solidFill>
                  <a:srgbClr val="176995"/>
                </a:solidFill>
                <a:latin typeface="Hiragino Sans"/>
                <a:ea typeface="Hiragino Sans"/>
                <a:cs typeface="Hiragino Sans"/>
              </a:defRPr>
            </a:pPr>
            <a:r>
              <a:rPr sz="1950" b="1">
                <a:solidFill>
                  <a:srgbClr val="176995"/>
                </a:solidFill>
                <a:latin typeface="Hiragino Sans"/>
                <a:ea typeface="Hiragino Sans"/>
                <a:cs typeface="Hiragino Sans"/>
              </a:rPr>
              <a:t>入力欄に、選んだファイル名が出たか確認します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761A67D6-0ED5-459D-80E9-7727F806A56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47750" y="4572000"/>
            <a:ext cx="10382250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ctr"/>
          <a:lstStyle xmlns:a="http://schemas.openxmlformats.org/drawingml/2006/main">
            <a:defPPr>
              <a:defRPr sz="1875" b="0">
                <a:solidFill>
                  <a:srgbClr val="203E54"/>
                </a:solidFill>
                <a:latin typeface="Hiragino Sans"/>
                <a:ea typeface="Hiragino Sans"/>
                <a:cs typeface="Hiragino Sans"/>
              </a:defRPr>
            </a:defPPr>
            <a:lvl1pPr>
              <a:buNone/>
              <a:defRPr sz="1875" b="0">
                <a:solidFill>
                  <a:srgbClr val="203E54"/>
                </a:solidFill>
                <a:latin typeface="Hiragino Sans"/>
                <a:ea typeface="Hiragino Sans"/>
                <a:cs typeface="Hiragino Sans"/>
              </a:defRPr>
            </a:lvl1pPr>
            <a:lvl2pPr>
              <a:buNone/>
              <a:defRPr sz="1875" b="0">
                <a:solidFill>
                  <a:srgbClr val="203E54"/>
                </a:solidFill>
                <a:latin typeface="Hiragino Sans"/>
                <a:ea typeface="Hiragino Sans"/>
                <a:cs typeface="Hiragino Sans"/>
              </a:defRPr>
            </a:lvl2pPr>
            <a:lvl3pPr>
              <a:buNone/>
              <a:defRPr sz="1875" b="0">
                <a:solidFill>
                  <a:srgbClr val="203E54"/>
                </a:solidFill>
                <a:latin typeface="Hiragino Sans"/>
                <a:ea typeface="Hiragino Sans"/>
                <a:cs typeface="Hiragino Sans"/>
              </a:defRPr>
            </a:lvl3pPr>
            <a:lvl4pPr>
              <a:buNone/>
              <a:defRPr sz="1875" b="0">
                <a:solidFill>
                  <a:srgbClr val="203E54"/>
                </a:solidFill>
                <a:latin typeface="Hiragino Sans"/>
                <a:ea typeface="Hiragino Sans"/>
                <a:cs typeface="Hiragino Sans"/>
              </a:defRPr>
            </a:lvl4pPr>
            <a:lvl5pPr>
              <a:buNone/>
              <a:defRPr sz="1875" b="0">
                <a:solidFill>
                  <a:srgbClr val="203E54"/>
                </a:solidFill>
                <a:latin typeface="Hiragino Sans"/>
                <a:ea typeface="Hiragino Sans"/>
                <a:cs typeface="Hiragino Sans"/>
              </a:defRPr>
            </a:lvl5pPr>
            <a:lvl6pPr>
              <a:buNone/>
              <a:defRPr sz="1875" b="0">
                <a:solidFill>
                  <a:srgbClr val="203E54"/>
                </a:solidFill>
                <a:latin typeface="Hiragino Sans"/>
                <a:ea typeface="Hiragino Sans"/>
                <a:cs typeface="Hiragino Sans"/>
              </a:defRPr>
            </a:lvl6pPr>
            <a:lvl7pPr>
              <a:buNone/>
              <a:defRPr sz="1875" b="0">
                <a:solidFill>
                  <a:srgbClr val="203E54"/>
                </a:solidFill>
                <a:latin typeface="Hiragino Sans"/>
                <a:ea typeface="Hiragino Sans"/>
                <a:cs typeface="Hiragino Sans"/>
              </a:defRPr>
            </a:lvl7pPr>
            <a:lvl8pPr>
              <a:buNone/>
              <a:defRPr sz="1875" b="0">
                <a:solidFill>
                  <a:srgbClr val="203E54"/>
                </a:solidFill>
                <a:latin typeface="Hiragino Sans"/>
                <a:ea typeface="Hiragino Sans"/>
                <a:cs typeface="Hiragino Sans"/>
              </a:defRPr>
            </a:lvl8pPr>
            <a:lvl9pPr>
              <a:buNone/>
              <a:defRPr sz="1875" b="0">
                <a:solidFill>
                  <a:srgbClr val="203E54"/>
                </a:solidFill>
                <a:latin typeface="Hiragino Sans"/>
                <a:ea typeface="Hiragino Sans"/>
                <a:cs typeface="Hiragino Sans"/>
              </a:defRPr>
            </a:lvl9pPr>
          </a:lstStyle>
          <a:p xmlns:a="http://schemas.openxmlformats.org/drawingml/2006/main">
            <a:pPr>
              <a:buNone/>
              <a:defRPr sz="1875" b="0">
                <a:solidFill>
                  <a:srgbClr val="203E54"/>
                </a:solidFill>
                <a:latin typeface="Hiragino Sans"/>
                <a:ea typeface="Hiragino Sans"/>
                <a:cs typeface="Hiragino Sans"/>
              </a:defRPr>
            </a:pPr>
            <a:r>
              <a:rPr sz="1875" b="0">
                <a:solidFill>
                  <a:srgbClr val="203E54"/>
                </a:solidFill>
                <a:latin typeface="Hiragino Sans"/>
                <a:ea typeface="Hiragino Sans"/>
                <a:cs typeface="Hiragino Sans"/>
              </a:rPr>
              <a:t>求人票を添付する方は、求人票も選びます。</a:t>
            </a:r>
          </a:p>
          <a:p xmlns:a="http://schemas.openxmlformats.org/drawingml/2006/main">
            <a:pPr>
              <a:buNone/>
              <a:defRPr sz="1875" b="0">
                <a:solidFill>
                  <a:srgbClr val="203E54"/>
                </a:solidFill>
                <a:latin typeface="Hiragino Sans"/>
                <a:ea typeface="Hiragino Sans"/>
                <a:cs typeface="Hiragino Sans"/>
              </a:defRPr>
            </a:pPr>
            <a:r>
              <a:rPr sz="1875" b="0">
                <a:solidFill>
                  <a:srgbClr val="203E54"/>
                </a:solidFill>
                <a:latin typeface="Hiragino Sans"/>
                <a:ea typeface="Hiragino Sans"/>
                <a:cs typeface="Hiragino Sans"/>
              </a:rPr>
              <a:t>まだ送信せず、9ページのコピー用ページへ進んでください。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B37A3679-9251-40ED-ACA2-366CCA59F47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5429250"/>
            <a:ext cx="1047750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ctr"/>
          <a:lstStyle xmlns:a="http://schemas.openxmlformats.org/drawingml/2006/main">
            <a:defPPr>
              <a:defRPr sz="1500" b="0">
                <a:solidFill>
                  <a:srgbClr val="176995"/>
                </a:solidFill>
                <a:latin typeface="Hiragino Sans"/>
                <a:ea typeface="Hiragino Sans"/>
                <a:cs typeface="Hiragino Sans"/>
              </a:defRPr>
            </a:defPPr>
            <a:lvl1pPr>
              <a:buNone/>
              <a:defRPr sz="1500" b="0">
                <a:solidFill>
                  <a:srgbClr val="176995"/>
                </a:solidFill>
                <a:latin typeface="Hiragino Sans"/>
                <a:ea typeface="Hiragino Sans"/>
                <a:cs typeface="Hiragino Sans"/>
              </a:defRPr>
            </a:lvl1pPr>
            <a:lvl2pPr>
              <a:buNone/>
              <a:defRPr sz="1500" b="0">
                <a:solidFill>
                  <a:srgbClr val="176995"/>
                </a:solidFill>
                <a:latin typeface="Hiragino Sans"/>
                <a:ea typeface="Hiragino Sans"/>
                <a:cs typeface="Hiragino Sans"/>
              </a:defRPr>
            </a:lvl2pPr>
            <a:lvl3pPr>
              <a:buNone/>
              <a:defRPr sz="1500" b="0">
                <a:solidFill>
                  <a:srgbClr val="176995"/>
                </a:solidFill>
                <a:latin typeface="Hiragino Sans"/>
                <a:ea typeface="Hiragino Sans"/>
                <a:cs typeface="Hiragino Sans"/>
              </a:defRPr>
            </a:lvl3pPr>
            <a:lvl4pPr>
              <a:buNone/>
              <a:defRPr sz="1500" b="0">
                <a:solidFill>
                  <a:srgbClr val="176995"/>
                </a:solidFill>
                <a:latin typeface="Hiragino Sans"/>
                <a:ea typeface="Hiragino Sans"/>
                <a:cs typeface="Hiragino Sans"/>
              </a:defRPr>
            </a:lvl4pPr>
            <a:lvl5pPr>
              <a:buNone/>
              <a:defRPr sz="1500" b="0">
                <a:solidFill>
                  <a:srgbClr val="176995"/>
                </a:solidFill>
                <a:latin typeface="Hiragino Sans"/>
                <a:ea typeface="Hiragino Sans"/>
                <a:cs typeface="Hiragino Sans"/>
              </a:defRPr>
            </a:lvl5pPr>
            <a:lvl6pPr>
              <a:buNone/>
              <a:defRPr sz="1500" b="0">
                <a:solidFill>
                  <a:srgbClr val="176995"/>
                </a:solidFill>
                <a:latin typeface="Hiragino Sans"/>
                <a:ea typeface="Hiragino Sans"/>
                <a:cs typeface="Hiragino Sans"/>
              </a:defRPr>
            </a:lvl6pPr>
            <a:lvl7pPr>
              <a:buNone/>
              <a:defRPr sz="1500" b="0">
                <a:solidFill>
                  <a:srgbClr val="176995"/>
                </a:solidFill>
                <a:latin typeface="Hiragino Sans"/>
                <a:ea typeface="Hiragino Sans"/>
                <a:cs typeface="Hiragino Sans"/>
              </a:defRPr>
            </a:lvl7pPr>
            <a:lvl8pPr>
              <a:buNone/>
              <a:defRPr sz="1500" b="0">
                <a:solidFill>
                  <a:srgbClr val="176995"/>
                </a:solidFill>
                <a:latin typeface="Hiragino Sans"/>
                <a:ea typeface="Hiragino Sans"/>
                <a:cs typeface="Hiragino Sans"/>
              </a:defRPr>
            </a:lvl8pPr>
            <a:lvl9pPr>
              <a:buNone/>
              <a:defRPr sz="1500" b="0">
                <a:solidFill>
                  <a:srgbClr val="176995"/>
                </a:solidFill>
                <a:latin typeface="Hiragino Sans"/>
                <a:ea typeface="Hiragino Sans"/>
                <a:cs typeface="Hiragino Sans"/>
              </a:defRPr>
            </a:lvl9pPr>
          </a:lstStyle>
          <a:p xmlns:a="http://schemas.openxmlformats.org/drawingml/2006/main">
            <a:pPr>
              <a:buNone/>
              <a:defRPr sz="1500" b="0">
                <a:solidFill>
                  <a:srgbClr val="176995"/>
                </a:solidFill>
                <a:latin typeface="Hiragino Sans"/>
                <a:ea typeface="Hiragino Sans"/>
                <a:cs typeface="Hiragino Sans"/>
              </a:defRPr>
            </a:pPr>
            <a:r>
              <a:rPr sz="1500" b="0">
                <a:solidFill>
                  <a:srgbClr val="176995"/>
                </a:solidFill>
                <a:latin typeface="Hiragino Sans"/>
                <a:ea typeface="Hiragino Sans"/>
                <a:cs typeface="Hiragino Sans"/>
                <a:hlinkClick xmlns:r="http://schemas.openxmlformats.org/officeDocument/2006/relationships" r:id="R56acf64c22c84a54"/>
              </a:rPr>
              <a:t>操作方法を公式ページで確認する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0A66BC31-6333-4D1F-B011-700EEBC55A5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2450" y="5905500"/>
            <a:ext cx="11049000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C7DAE8"/>
          </a:solidFill>
          <a:ln xmlns:a="http://schemas.openxmlformats.org/drawingml/2006/main" w="0">
            <a:noFill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96AADE42-65D9-4751-9A28-AC2FA5170C3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6019800"/>
            <a:ext cx="110490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ctr"/>
          <a:lstStyle xmlns:a="http://schemas.openxmlformats.org/drawingml/2006/main">
            <a:defPPr>
              <a:defRPr sz="1650" b="1">
                <a:solidFill>
                  <a:srgbClr val="176995"/>
                </a:solidFill>
                <a:latin typeface="Hiragino Sans"/>
                <a:ea typeface="Hiragino Sans"/>
                <a:cs typeface="Hiragino Sans"/>
              </a:defRPr>
            </a:defPPr>
            <a:lvl1pPr>
              <a:buNone/>
              <a:defRPr sz="1650" b="1">
                <a:solidFill>
                  <a:srgbClr val="176995"/>
                </a:solidFill>
                <a:latin typeface="Hiragino Sans"/>
                <a:ea typeface="Hiragino Sans"/>
                <a:cs typeface="Hiragino Sans"/>
              </a:defRPr>
            </a:lvl1pPr>
            <a:lvl2pPr>
              <a:buNone/>
              <a:defRPr sz="1650" b="1">
                <a:solidFill>
                  <a:srgbClr val="176995"/>
                </a:solidFill>
                <a:latin typeface="Hiragino Sans"/>
                <a:ea typeface="Hiragino Sans"/>
                <a:cs typeface="Hiragino Sans"/>
              </a:defRPr>
            </a:lvl2pPr>
            <a:lvl3pPr>
              <a:buNone/>
              <a:defRPr sz="1650" b="1">
                <a:solidFill>
                  <a:srgbClr val="176995"/>
                </a:solidFill>
                <a:latin typeface="Hiragino Sans"/>
                <a:ea typeface="Hiragino Sans"/>
                <a:cs typeface="Hiragino Sans"/>
              </a:defRPr>
            </a:lvl3pPr>
            <a:lvl4pPr>
              <a:buNone/>
              <a:defRPr sz="1650" b="1">
                <a:solidFill>
                  <a:srgbClr val="176995"/>
                </a:solidFill>
                <a:latin typeface="Hiragino Sans"/>
                <a:ea typeface="Hiragino Sans"/>
                <a:cs typeface="Hiragino Sans"/>
              </a:defRPr>
            </a:lvl4pPr>
            <a:lvl5pPr>
              <a:buNone/>
              <a:defRPr sz="1650" b="1">
                <a:solidFill>
                  <a:srgbClr val="176995"/>
                </a:solidFill>
                <a:latin typeface="Hiragino Sans"/>
                <a:ea typeface="Hiragino Sans"/>
                <a:cs typeface="Hiragino Sans"/>
              </a:defRPr>
            </a:lvl5pPr>
            <a:lvl6pPr>
              <a:buNone/>
              <a:defRPr sz="1650" b="1">
                <a:solidFill>
                  <a:srgbClr val="176995"/>
                </a:solidFill>
                <a:latin typeface="Hiragino Sans"/>
                <a:ea typeface="Hiragino Sans"/>
                <a:cs typeface="Hiragino Sans"/>
              </a:defRPr>
            </a:lvl6pPr>
            <a:lvl7pPr>
              <a:buNone/>
              <a:defRPr sz="1650" b="1">
                <a:solidFill>
                  <a:srgbClr val="176995"/>
                </a:solidFill>
                <a:latin typeface="Hiragino Sans"/>
                <a:ea typeface="Hiragino Sans"/>
                <a:cs typeface="Hiragino Sans"/>
              </a:defRPr>
            </a:lvl7pPr>
            <a:lvl8pPr>
              <a:buNone/>
              <a:defRPr sz="1650" b="1">
                <a:solidFill>
                  <a:srgbClr val="176995"/>
                </a:solidFill>
                <a:latin typeface="Hiragino Sans"/>
                <a:ea typeface="Hiragino Sans"/>
                <a:cs typeface="Hiragino Sans"/>
              </a:defRPr>
            </a:lvl8pPr>
            <a:lvl9pPr>
              <a:buNone/>
              <a:defRPr sz="1650" b="1">
                <a:solidFill>
                  <a:srgbClr val="176995"/>
                </a:solidFill>
                <a:latin typeface="Hiragino Sans"/>
                <a:ea typeface="Hiragino Sans"/>
                <a:cs typeface="Hiragino Sans"/>
              </a:defRPr>
            </a:lvl9pPr>
          </a:lstStyle>
          <a:p xmlns:a="http://schemas.openxmlformats.org/drawingml/2006/main">
            <a:pPr>
              <a:buNone/>
              <a:defRPr sz="1650" b="1">
                <a:solidFill>
                  <a:srgbClr val="176995"/>
                </a:solidFill>
                <a:latin typeface="Hiragino Sans"/>
                <a:ea typeface="Hiragino Sans"/>
                <a:cs typeface="Hiragino Sans"/>
              </a:defRPr>
            </a:pPr>
            <a:r>
              <a:rPr sz="1650" b="1">
                <a:solidFill>
                  <a:srgbClr val="176995"/>
                </a:solidFill>
                <a:latin typeface="Hiragino Sans"/>
                <a:ea typeface="Hiragino Sans"/>
                <a:cs typeface="Hiragino Sans"/>
              </a:rPr>
              <a:t>ファイルを読み取れない場合の対処は、14ページにまとめています。</a:t>
            </a:r>
          </a:p>
        </p:txBody>
      </p:sp>
    </p:spTree>
    <p:extLst>
      <p:ext uri="{BB962C8B-B14F-4D97-AF65-F5344CB8AC3E}">
        <p14:creationId xmlns:p14="http://schemas.microsoft.com/office/powerpoint/2010/main" val="131169363"/>
      </p:ext>
    </p:extLst>
  </p:cSld>
</p:sld>
</file>

<file path=ppt/slides/slide8.xml><?xml version="1.0" encoding="utf-8"?>
<p:sld xmlns:p="http://schemas.openxmlformats.org/presentationml/2006/main">
  <p:cSld>
    <p:bg>
      <p:bgPr>
        <a:gradFill xmlns:a="http://schemas.openxmlformats.org/drawingml/2006/main">
          <a:gsLst>
            <a:gs pos="0">
              <a:srgbClr val="FCFDFE"/>
            </a:gs>
            <a:gs pos="72000">
              <a:srgbClr val="F1F7FC"/>
            </a:gs>
            <a:gs pos="100000">
              <a:srgbClr val="E3F0F9"/>
            </a:gs>
          </a:gsLst>
          <a:lin ang="1500000"/>
        </a:gra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2AA1D76F-23A4-4882-9BBC-EACA6CCB48F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400050"/>
            <a:ext cx="11144250" cy="609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ctr"/>
          <a:lstStyle xmlns:a="http://schemas.openxmlformats.org/drawingml/2006/main">
            <a:defPPr>
              <a:defRPr sz="2775" b="0">
                <a:solidFill>
                  <a:srgbClr val="203E54"/>
                </a:solidFill>
                <a:latin typeface="Hiragino Mincho ProN"/>
                <a:ea typeface="Hiragino Mincho ProN"/>
                <a:cs typeface="Hiragino Mincho ProN"/>
              </a:defRPr>
            </a:defPPr>
            <a:lvl1pPr>
              <a:buNone/>
              <a:defRPr sz="2775" b="0">
                <a:solidFill>
                  <a:srgbClr val="203E54"/>
                </a:solidFill>
                <a:latin typeface="Hiragino Mincho ProN"/>
                <a:ea typeface="Hiragino Mincho ProN"/>
                <a:cs typeface="Hiragino Mincho ProN"/>
              </a:defRPr>
            </a:lvl1pPr>
            <a:lvl2pPr>
              <a:buNone/>
              <a:defRPr sz="2775" b="0">
                <a:solidFill>
                  <a:srgbClr val="203E54"/>
                </a:solidFill>
                <a:latin typeface="Hiragino Mincho ProN"/>
                <a:ea typeface="Hiragino Mincho ProN"/>
                <a:cs typeface="Hiragino Mincho ProN"/>
              </a:defRPr>
            </a:lvl2pPr>
            <a:lvl3pPr>
              <a:buNone/>
              <a:defRPr sz="2775" b="0">
                <a:solidFill>
                  <a:srgbClr val="203E54"/>
                </a:solidFill>
                <a:latin typeface="Hiragino Mincho ProN"/>
                <a:ea typeface="Hiragino Mincho ProN"/>
                <a:cs typeface="Hiragino Mincho ProN"/>
              </a:defRPr>
            </a:lvl3pPr>
            <a:lvl4pPr>
              <a:buNone/>
              <a:defRPr sz="2775" b="0">
                <a:solidFill>
                  <a:srgbClr val="203E54"/>
                </a:solidFill>
                <a:latin typeface="Hiragino Mincho ProN"/>
                <a:ea typeface="Hiragino Mincho ProN"/>
                <a:cs typeface="Hiragino Mincho ProN"/>
              </a:defRPr>
            </a:lvl4pPr>
            <a:lvl5pPr>
              <a:buNone/>
              <a:defRPr sz="2775" b="0">
                <a:solidFill>
                  <a:srgbClr val="203E54"/>
                </a:solidFill>
                <a:latin typeface="Hiragino Mincho ProN"/>
                <a:ea typeface="Hiragino Mincho ProN"/>
                <a:cs typeface="Hiragino Mincho ProN"/>
              </a:defRPr>
            </a:lvl5pPr>
            <a:lvl6pPr>
              <a:buNone/>
              <a:defRPr sz="2775" b="0">
                <a:solidFill>
                  <a:srgbClr val="203E54"/>
                </a:solidFill>
                <a:latin typeface="Hiragino Mincho ProN"/>
                <a:ea typeface="Hiragino Mincho ProN"/>
                <a:cs typeface="Hiragino Mincho ProN"/>
              </a:defRPr>
            </a:lvl6pPr>
            <a:lvl7pPr>
              <a:buNone/>
              <a:defRPr sz="2775" b="0">
                <a:solidFill>
                  <a:srgbClr val="203E54"/>
                </a:solidFill>
                <a:latin typeface="Hiragino Mincho ProN"/>
                <a:ea typeface="Hiragino Mincho ProN"/>
                <a:cs typeface="Hiragino Mincho ProN"/>
              </a:defRPr>
            </a:lvl7pPr>
            <a:lvl8pPr>
              <a:buNone/>
              <a:defRPr sz="2775" b="0">
                <a:solidFill>
                  <a:srgbClr val="203E54"/>
                </a:solidFill>
                <a:latin typeface="Hiragino Mincho ProN"/>
                <a:ea typeface="Hiragino Mincho ProN"/>
                <a:cs typeface="Hiragino Mincho ProN"/>
              </a:defRPr>
            </a:lvl8pPr>
            <a:lvl9pPr>
              <a:buNone/>
              <a:defRPr sz="2775" b="0">
                <a:solidFill>
                  <a:srgbClr val="203E54"/>
                </a:solidFill>
                <a:latin typeface="Hiragino Mincho ProN"/>
                <a:ea typeface="Hiragino Mincho ProN"/>
                <a:cs typeface="Hiragino Mincho ProN"/>
              </a:defRPr>
            </a:lvl9pPr>
          </a:lstStyle>
          <a:p xmlns:a="http://schemas.openxmlformats.org/drawingml/2006/main">
            <a:pPr>
              <a:buNone/>
              <a:defRPr sz="2775" b="0">
                <a:solidFill>
                  <a:srgbClr val="203E54"/>
                </a:solidFill>
                <a:latin typeface="Hiragino Mincho ProN"/>
                <a:ea typeface="Hiragino Mincho ProN"/>
                <a:cs typeface="Hiragino Mincho ProN"/>
              </a:defRPr>
            </a:pPr>
            <a:r>
              <a:rPr sz="2775" b="0">
                <a:solidFill>
                  <a:srgbClr val="203E54"/>
                </a:solidFill>
                <a:latin typeface="Hiragino Mincho ProN"/>
                <a:ea typeface="Hiragino Mincho ProN"/>
                <a:cs typeface="Hiragino Mincho ProN"/>
              </a:rPr>
              <a:t>Claude Codeに履歴書を添付します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21F874D2-DCAA-4B8B-B13F-87EBB878B61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2450" y="1104900"/>
            <a:ext cx="1104900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ctr"/>
          <a:lstStyle xmlns:a="http://schemas.openxmlformats.org/drawingml/2006/main">
            <a:defPPr>
              <a:defRPr sz="1725" b="0">
                <a:solidFill>
                  <a:srgbClr val="203E54"/>
                </a:solidFill>
                <a:latin typeface="Hiragino Sans"/>
                <a:ea typeface="Hiragino Sans"/>
                <a:cs typeface="Hiragino Sans"/>
              </a:defRPr>
            </a:defPPr>
            <a:lvl1pPr>
              <a:buNone/>
              <a:defRPr sz="1725" b="0">
                <a:solidFill>
                  <a:srgbClr val="203E54"/>
                </a:solidFill>
                <a:latin typeface="Hiragino Sans"/>
                <a:ea typeface="Hiragino Sans"/>
                <a:cs typeface="Hiragino Sans"/>
              </a:defRPr>
            </a:lvl1pPr>
            <a:lvl2pPr>
              <a:buNone/>
              <a:defRPr sz="1725" b="0">
                <a:solidFill>
                  <a:srgbClr val="203E54"/>
                </a:solidFill>
                <a:latin typeface="Hiragino Sans"/>
                <a:ea typeface="Hiragino Sans"/>
                <a:cs typeface="Hiragino Sans"/>
              </a:defRPr>
            </a:lvl2pPr>
            <a:lvl3pPr>
              <a:buNone/>
              <a:defRPr sz="1725" b="0">
                <a:solidFill>
                  <a:srgbClr val="203E54"/>
                </a:solidFill>
                <a:latin typeface="Hiragino Sans"/>
                <a:ea typeface="Hiragino Sans"/>
                <a:cs typeface="Hiragino Sans"/>
              </a:defRPr>
            </a:lvl3pPr>
            <a:lvl4pPr>
              <a:buNone/>
              <a:defRPr sz="1725" b="0">
                <a:solidFill>
                  <a:srgbClr val="203E54"/>
                </a:solidFill>
                <a:latin typeface="Hiragino Sans"/>
                <a:ea typeface="Hiragino Sans"/>
                <a:cs typeface="Hiragino Sans"/>
              </a:defRPr>
            </a:lvl4pPr>
            <a:lvl5pPr>
              <a:buNone/>
              <a:defRPr sz="1725" b="0">
                <a:solidFill>
                  <a:srgbClr val="203E54"/>
                </a:solidFill>
                <a:latin typeface="Hiragino Sans"/>
                <a:ea typeface="Hiragino Sans"/>
                <a:cs typeface="Hiragino Sans"/>
              </a:defRPr>
            </a:lvl5pPr>
            <a:lvl6pPr>
              <a:buNone/>
              <a:defRPr sz="1725" b="0">
                <a:solidFill>
                  <a:srgbClr val="203E54"/>
                </a:solidFill>
                <a:latin typeface="Hiragino Sans"/>
                <a:ea typeface="Hiragino Sans"/>
                <a:cs typeface="Hiragino Sans"/>
              </a:defRPr>
            </a:lvl6pPr>
            <a:lvl7pPr>
              <a:buNone/>
              <a:defRPr sz="1725" b="0">
                <a:solidFill>
                  <a:srgbClr val="203E54"/>
                </a:solidFill>
                <a:latin typeface="Hiragino Sans"/>
                <a:ea typeface="Hiragino Sans"/>
                <a:cs typeface="Hiragino Sans"/>
              </a:defRPr>
            </a:lvl7pPr>
            <a:lvl8pPr>
              <a:buNone/>
              <a:defRPr sz="1725" b="0">
                <a:solidFill>
                  <a:srgbClr val="203E54"/>
                </a:solidFill>
                <a:latin typeface="Hiragino Sans"/>
                <a:ea typeface="Hiragino Sans"/>
                <a:cs typeface="Hiragino Sans"/>
              </a:defRPr>
            </a:lvl8pPr>
            <a:lvl9pPr>
              <a:buNone/>
              <a:defRPr sz="1725" b="0">
                <a:solidFill>
                  <a:srgbClr val="203E54"/>
                </a:solidFill>
                <a:latin typeface="Hiragino Sans"/>
                <a:ea typeface="Hiragino Sans"/>
                <a:cs typeface="Hiragino Sans"/>
              </a:defRPr>
            </a:lvl9pPr>
          </a:lstStyle>
          <a:p xmlns:a="http://schemas.openxmlformats.org/drawingml/2006/main">
            <a:pPr>
              <a:buNone/>
              <a:defRPr sz="1725" b="0">
                <a:solidFill>
                  <a:srgbClr val="203E54"/>
                </a:solidFill>
                <a:latin typeface="Hiragino Sans"/>
                <a:ea typeface="Hiragino Sans"/>
                <a:cs typeface="Hiragino Sans"/>
              </a:defRPr>
            </a:pPr>
            <a:r>
              <a:rPr sz="1725" b="0">
                <a:solidFill>
                  <a:srgbClr val="203E54"/>
                </a:solidFill>
                <a:latin typeface="Hiragino Sans"/>
                <a:ea typeface="Hiragino Sans"/>
                <a:cs typeface="Hiragino Sans"/>
              </a:rPr>
              <a:t>3ページの手順で「Code」の入力欄を開いてから、履歴書を添付します。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2E5ABD18-04C9-432A-8625-B2E2A8A42E6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2450" y="6419850"/>
            <a:ext cx="9048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ctr"/>
          <a:lstStyle xmlns:a="http://schemas.openxmlformats.org/drawingml/2006/main">
            <a:defPPr>
              <a:defRPr sz="1050" b="0">
                <a:solidFill>
                  <a:srgbClr val="526C80"/>
                </a:solidFill>
                <a:latin typeface="Hiragino Sans"/>
                <a:ea typeface="Hiragino Sans"/>
                <a:cs typeface="Hiragino Sans"/>
              </a:defRPr>
            </a:defPPr>
            <a:lvl1pPr>
              <a:buNone/>
              <a:defRPr sz="1050" b="0">
                <a:solidFill>
                  <a:srgbClr val="526C80"/>
                </a:solidFill>
                <a:latin typeface="Hiragino Sans"/>
                <a:ea typeface="Hiragino Sans"/>
                <a:cs typeface="Hiragino Sans"/>
              </a:defRPr>
            </a:lvl1pPr>
            <a:lvl2pPr>
              <a:buNone/>
              <a:defRPr sz="1050" b="0">
                <a:solidFill>
                  <a:srgbClr val="526C80"/>
                </a:solidFill>
                <a:latin typeface="Hiragino Sans"/>
                <a:ea typeface="Hiragino Sans"/>
                <a:cs typeface="Hiragino Sans"/>
              </a:defRPr>
            </a:lvl2pPr>
            <a:lvl3pPr>
              <a:buNone/>
              <a:defRPr sz="1050" b="0">
                <a:solidFill>
                  <a:srgbClr val="526C80"/>
                </a:solidFill>
                <a:latin typeface="Hiragino Sans"/>
                <a:ea typeface="Hiragino Sans"/>
                <a:cs typeface="Hiragino Sans"/>
              </a:defRPr>
            </a:lvl3pPr>
            <a:lvl4pPr>
              <a:buNone/>
              <a:defRPr sz="1050" b="0">
                <a:solidFill>
                  <a:srgbClr val="526C80"/>
                </a:solidFill>
                <a:latin typeface="Hiragino Sans"/>
                <a:ea typeface="Hiragino Sans"/>
                <a:cs typeface="Hiragino Sans"/>
              </a:defRPr>
            </a:lvl4pPr>
            <a:lvl5pPr>
              <a:buNone/>
              <a:defRPr sz="1050" b="0">
                <a:solidFill>
                  <a:srgbClr val="526C80"/>
                </a:solidFill>
                <a:latin typeface="Hiragino Sans"/>
                <a:ea typeface="Hiragino Sans"/>
                <a:cs typeface="Hiragino Sans"/>
              </a:defRPr>
            </a:lvl5pPr>
            <a:lvl6pPr>
              <a:buNone/>
              <a:defRPr sz="1050" b="0">
                <a:solidFill>
                  <a:srgbClr val="526C80"/>
                </a:solidFill>
                <a:latin typeface="Hiragino Sans"/>
                <a:ea typeface="Hiragino Sans"/>
                <a:cs typeface="Hiragino Sans"/>
              </a:defRPr>
            </a:lvl6pPr>
            <a:lvl7pPr>
              <a:buNone/>
              <a:defRPr sz="1050" b="0">
                <a:solidFill>
                  <a:srgbClr val="526C80"/>
                </a:solidFill>
                <a:latin typeface="Hiragino Sans"/>
                <a:ea typeface="Hiragino Sans"/>
                <a:cs typeface="Hiragino Sans"/>
              </a:defRPr>
            </a:lvl7pPr>
            <a:lvl8pPr>
              <a:buNone/>
              <a:defRPr sz="1050" b="0">
                <a:solidFill>
                  <a:srgbClr val="526C80"/>
                </a:solidFill>
                <a:latin typeface="Hiragino Sans"/>
                <a:ea typeface="Hiragino Sans"/>
                <a:cs typeface="Hiragino Sans"/>
              </a:defRPr>
            </a:lvl8pPr>
            <a:lvl9pPr>
              <a:buNone/>
              <a:defRPr sz="1050" b="0">
                <a:solidFill>
                  <a:srgbClr val="526C80"/>
                </a:solidFill>
                <a:latin typeface="Hiragino Sans"/>
                <a:ea typeface="Hiragino Sans"/>
                <a:cs typeface="Hiragino Sans"/>
              </a:defRPr>
            </a:lvl9pPr>
          </a:lstStyle>
          <a:p xmlns:a="http://schemas.openxmlformats.org/drawingml/2006/main">
            <a:pPr>
              <a:buNone/>
              <a:defRPr sz="1050" b="0">
                <a:solidFill>
                  <a:srgbClr val="526C80"/>
                </a:solidFill>
                <a:latin typeface="Hiragino Sans"/>
                <a:ea typeface="Hiragino Sans"/>
                <a:cs typeface="Hiragino Sans"/>
              </a:defRPr>
            </a:pPr>
            <a:r>
              <a:rPr sz="1050" b="0">
                <a:solidFill>
                  <a:srgbClr val="526C80"/>
                </a:solidFill>
                <a:latin typeface="Hiragino Sans"/>
                <a:ea typeface="Hiragino Sans"/>
                <a:cs typeface="Hiragino Sans"/>
              </a:rPr>
              <a:t>AI採用スタートキット  ·  2026.10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25E5F138-F9FB-4FA8-9623-3EEF635CA23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63250" y="6419850"/>
            <a:ext cx="9525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ctr"/>
          <a:lstStyle xmlns:a="http://schemas.openxmlformats.org/drawingml/2006/main">
            <a:defPPr>
              <a:defRPr sz="1200" b="0">
                <a:solidFill>
                  <a:srgbClr val="526C80"/>
                </a:solidFill>
                <a:latin typeface="Hiragino Sans"/>
                <a:ea typeface="Hiragino Sans"/>
                <a:cs typeface="Hiragino Sans"/>
              </a:defRPr>
            </a:defPPr>
            <a:lvl1pPr>
              <a:buNone/>
              <a:defRPr sz="1200" b="0">
                <a:solidFill>
                  <a:srgbClr val="526C80"/>
                </a:solidFill>
                <a:latin typeface="Hiragino Sans"/>
                <a:ea typeface="Hiragino Sans"/>
                <a:cs typeface="Hiragino Sans"/>
              </a:defRPr>
            </a:lvl1pPr>
            <a:lvl2pPr>
              <a:buNone/>
              <a:defRPr sz="1200" b="0">
                <a:solidFill>
                  <a:srgbClr val="526C80"/>
                </a:solidFill>
                <a:latin typeface="Hiragino Sans"/>
                <a:ea typeface="Hiragino Sans"/>
                <a:cs typeface="Hiragino Sans"/>
              </a:defRPr>
            </a:lvl2pPr>
            <a:lvl3pPr>
              <a:buNone/>
              <a:defRPr sz="1200" b="0">
                <a:solidFill>
                  <a:srgbClr val="526C80"/>
                </a:solidFill>
                <a:latin typeface="Hiragino Sans"/>
                <a:ea typeface="Hiragino Sans"/>
                <a:cs typeface="Hiragino Sans"/>
              </a:defRPr>
            </a:lvl3pPr>
            <a:lvl4pPr>
              <a:buNone/>
              <a:defRPr sz="1200" b="0">
                <a:solidFill>
                  <a:srgbClr val="526C80"/>
                </a:solidFill>
                <a:latin typeface="Hiragino Sans"/>
                <a:ea typeface="Hiragino Sans"/>
                <a:cs typeface="Hiragino Sans"/>
              </a:defRPr>
            </a:lvl4pPr>
            <a:lvl5pPr>
              <a:buNone/>
              <a:defRPr sz="1200" b="0">
                <a:solidFill>
                  <a:srgbClr val="526C80"/>
                </a:solidFill>
                <a:latin typeface="Hiragino Sans"/>
                <a:ea typeface="Hiragino Sans"/>
                <a:cs typeface="Hiragino Sans"/>
              </a:defRPr>
            </a:lvl5pPr>
            <a:lvl6pPr>
              <a:buNone/>
              <a:defRPr sz="1200" b="0">
                <a:solidFill>
                  <a:srgbClr val="526C80"/>
                </a:solidFill>
                <a:latin typeface="Hiragino Sans"/>
                <a:ea typeface="Hiragino Sans"/>
                <a:cs typeface="Hiragino Sans"/>
              </a:defRPr>
            </a:lvl6pPr>
            <a:lvl7pPr>
              <a:buNone/>
              <a:defRPr sz="1200" b="0">
                <a:solidFill>
                  <a:srgbClr val="526C80"/>
                </a:solidFill>
                <a:latin typeface="Hiragino Sans"/>
                <a:ea typeface="Hiragino Sans"/>
                <a:cs typeface="Hiragino Sans"/>
              </a:defRPr>
            </a:lvl7pPr>
            <a:lvl8pPr>
              <a:buNone/>
              <a:defRPr sz="1200" b="0">
                <a:solidFill>
                  <a:srgbClr val="526C80"/>
                </a:solidFill>
                <a:latin typeface="Hiragino Sans"/>
                <a:ea typeface="Hiragino Sans"/>
                <a:cs typeface="Hiragino Sans"/>
              </a:defRPr>
            </a:lvl8pPr>
            <a:lvl9pPr>
              <a:buNone/>
              <a:defRPr sz="1200" b="0">
                <a:solidFill>
                  <a:srgbClr val="526C80"/>
                </a:solidFill>
                <a:latin typeface="Hiragino Sans"/>
                <a:ea typeface="Hiragino Sans"/>
                <a:cs typeface="Hiragino Sans"/>
              </a:defRPr>
            </a:lvl9pPr>
          </a:lstStyle>
          <a:p xmlns:a="http://schemas.openxmlformats.org/drawingml/2006/main">
            <a:pPr>
              <a:buNone/>
              <a:defRPr sz="1200" b="0">
                <a:solidFill>
                  <a:srgbClr val="526C80"/>
                </a:solidFill>
                <a:latin typeface="Hiragino Sans"/>
                <a:ea typeface="Hiragino Sans"/>
                <a:cs typeface="Hiragino Sans"/>
              </a:defRPr>
            </a:pPr>
            <a:r>
              <a:rPr sz="1200" b="0">
                <a:solidFill>
                  <a:srgbClr val="526C80"/>
                </a:solidFill>
                <a:latin typeface="Hiragino Sans"/>
                <a:ea typeface="Hiragino Sans"/>
                <a:cs typeface="Hiragino Sans"/>
              </a:rPr>
              <a:t>8 / 14</a:t>
            </a:r>
          </a:p>
        </p:txBody>
      </p:sp>
      <p:pic>
        <p:nvPic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B30C43D6-757B-4C02-9FB7-B5956B69A7CB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IdPublic0"/>
          <a:stretch xmlns:a="http://schemas.openxmlformats.org/drawingml/2006/main"/>
        </p:blipFill>
        <p:spPr>
          <a:xfrm xmlns:a="http://schemas.openxmlformats.org/drawingml/2006/main">
            <a:off x="571500" y="1809750"/>
            <a:ext cx="1381125" cy="574450"/>
          </a:xfrm>
          <a:prstGeom xmlns:a="http://schemas.openxmlformats.org/drawingml/2006/main" prst="rect">
            <a:avLst/>
          </a:prstGeom>
        </p:spPr>
      </p:pic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6C5413CA-39E2-4B69-BE0E-F58A32D1FA5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238375" y="1924050"/>
            <a:ext cx="85725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ctr"/>
          <a:lstStyle xmlns:a="http://schemas.openxmlformats.org/drawingml/2006/main">
            <a:defPPr>
              <a:defRPr sz="2025" b="1">
                <a:solidFill>
                  <a:srgbClr val="176995"/>
                </a:solidFill>
                <a:latin typeface="Hiragino Sans"/>
                <a:ea typeface="Hiragino Sans"/>
                <a:cs typeface="Hiragino Sans"/>
              </a:defRPr>
            </a:defPPr>
            <a:lvl1pPr>
              <a:buNone/>
              <a:defRPr sz="2025" b="1">
                <a:solidFill>
                  <a:srgbClr val="176995"/>
                </a:solidFill>
                <a:latin typeface="Hiragino Sans"/>
                <a:ea typeface="Hiragino Sans"/>
                <a:cs typeface="Hiragino Sans"/>
              </a:defRPr>
            </a:lvl1pPr>
            <a:lvl2pPr>
              <a:buNone/>
              <a:defRPr sz="2025" b="1">
                <a:solidFill>
                  <a:srgbClr val="176995"/>
                </a:solidFill>
                <a:latin typeface="Hiragino Sans"/>
                <a:ea typeface="Hiragino Sans"/>
                <a:cs typeface="Hiragino Sans"/>
              </a:defRPr>
            </a:lvl2pPr>
            <a:lvl3pPr>
              <a:buNone/>
              <a:defRPr sz="2025" b="1">
                <a:solidFill>
                  <a:srgbClr val="176995"/>
                </a:solidFill>
                <a:latin typeface="Hiragino Sans"/>
                <a:ea typeface="Hiragino Sans"/>
                <a:cs typeface="Hiragino Sans"/>
              </a:defRPr>
            </a:lvl3pPr>
            <a:lvl4pPr>
              <a:buNone/>
              <a:defRPr sz="2025" b="1">
                <a:solidFill>
                  <a:srgbClr val="176995"/>
                </a:solidFill>
                <a:latin typeface="Hiragino Sans"/>
                <a:ea typeface="Hiragino Sans"/>
                <a:cs typeface="Hiragino Sans"/>
              </a:defRPr>
            </a:lvl4pPr>
            <a:lvl5pPr>
              <a:buNone/>
              <a:defRPr sz="2025" b="1">
                <a:solidFill>
                  <a:srgbClr val="176995"/>
                </a:solidFill>
                <a:latin typeface="Hiragino Sans"/>
                <a:ea typeface="Hiragino Sans"/>
                <a:cs typeface="Hiragino Sans"/>
              </a:defRPr>
            </a:lvl5pPr>
            <a:lvl6pPr>
              <a:buNone/>
              <a:defRPr sz="2025" b="1">
                <a:solidFill>
                  <a:srgbClr val="176995"/>
                </a:solidFill>
                <a:latin typeface="Hiragino Sans"/>
                <a:ea typeface="Hiragino Sans"/>
                <a:cs typeface="Hiragino Sans"/>
              </a:defRPr>
            </a:lvl6pPr>
            <a:lvl7pPr>
              <a:buNone/>
              <a:defRPr sz="2025" b="1">
                <a:solidFill>
                  <a:srgbClr val="176995"/>
                </a:solidFill>
                <a:latin typeface="Hiragino Sans"/>
                <a:ea typeface="Hiragino Sans"/>
                <a:cs typeface="Hiragino Sans"/>
              </a:defRPr>
            </a:lvl7pPr>
            <a:lvl8pPr>
              <a:buNone/>
              <a:defRPr sz="2025" b="1">
                <a:solidFill>
                  <a:srgbClr val="176995"/>
                </a:solidFill>
                <a:latin typeface="Hiragino Sans"/>
                <a:ea typeface="Hiragino Sans"/>
                <a:cs typeface="Hiragino Sans"/>
              </a:defRPr>
            </a:lvl8pPr>
            <a:lvl9pPr>
              <a:buNone/>
              <a:defRPr sz="2025" b="1">
                <a:solidFill>
                  <a:srgbClr val="176995"/>
                </a:solidFill>
                <a:latin typeface="Hiragino Sans"/>
                <a:ea typeface="Hiragino Sans"/>
                <a:cs typeface="Hiragino Sans"/>
              </a:defRPr>
            </a:lvl9pPr>
          </a:lstStyle>
          <a:p xmlns:a="http://schemas.openxmlformats.org/drawingml/2006/main">
            <a:pPr>
              <a:buNone/>
              <a:defRPr sz="2025" b="1">
                <a:solidFill>
                  <a:srgbClr val="176995"/>
                </a:solidFill>
                <a:latin typeface="Hiragino Sans"/>
                <a:ea typeface="Hiragino Sans"/>
                <a:cs typeface="Hiragino Sans"/>
              </a:defRPr>
            </a:pPr>
            <a:r>
              <a:rPr sz="2025" b="1">
                <a:solidFill>
                  <a:srgbClr val="176995"/>
                </a:solidFill>
                <a:latin typeface="Hiragino Sans"/>
                <a:ea typeface="Hiragino Sans"/>
                <a:cs typeface="Hiragino Sans"/>
              </a:rPr>
              <a:t>アプリの「Code」タブを開きます。</a:t>
            </a:r>
          </a:p>
        </p:txBody>
      </p:sp>
      <p:pic>
        <p:nvPic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4AD2A88B-5CF5-4635-B8B2-AB5D79A70E9E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IdPublic1"/>
          <a:stretch xmlns:a="http://schemas.openxmlformats.org/drawingml/2006/main"/>
        </p:blipFill>
        <p:spPr>
          <a:xfrm xmlns:a="http://schemas.openxmlformats.org/drawingml/2006/main">
            <a:off x="571500" y="2638425"/>
            <a:ext cx="11001375" cy="657225"/>
          </a:xfrm>
          <a:prstGeom xmlns:a="http://schemas.openxmlformats.org/drawingml/2006/main" prst="rect">
            <a:avLst/>
          </a:prstGeom>
        </p:spPr>
      </p:pic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537FD790-58E4-4E2F-96CE-F23D54634F7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3752850"/>
            <a:ext cx="342900" cy="3429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176995"/>
          </a:solidFill>
          <a:ln xmlns:a="http://schemas.openxmlformats.org/drawingml/2006/main" w="19050">
            <a:solidFill>
              <a:srgbClr val="FFFFFF"/>
            </a:solidFill>
          </a:ln>
        </p:spPr>
        <p:txBody>
          <a:bodyPr xmlns:a="http://schemas.openxmlformats.org/drawingml/2006/main" lIns="0" tIns="0" rIns="0" bIns="0" anchor="ctr"/>
          <a:lstStyle xmlns:a="http://schemas.openxmlformats.org/drawingml/2006/main">
            <a:defPPr algn="ctr">
              <a:defRPr sz="1725" b="1">
                <a:solidFill>
                  <a:srgbClr val="FFFFFF"/>
                </a:solidFill>
                <a:latin typeface="Hiragino Sans"/>
                <a:ea typeface="Hiragino Sans"/>
                <a:cs typeface="Hiragino Sans"/>
              </a:defRPr>
            </a:defPPr>
            <a:lvl1pPr algn="ctr">
              <a:buNone/>
              <a:defRPr sz="1725" b="1">
                <a:solidFill>
                  <a:srgbClr val="FFFFFF"/>
                </a:solidFill>
                <a:latin typeface="Hiragino Sans"/>
                <a:ea typeface="Hiragino Sans"/>
                <a:cs typeface="Hiragino Sans"/>
              </a:defRPr>
            </a:lvl1pPr>
            <a:lvl2pPr algn="ctr">
              <a:buNone/>
              <a:defRPr sz="1725" b="1">
                <a:solidFill>
                  <a:srgbClr val="FFFFFF"/>
                </a:solidFill>
                <a:latin typeface="Hiragino Sans"/>
                <a:ea typeface="Hiragino Sans"/>
                <a:cs typeface="Hiragino Sans"/>
              </a:defRPr>
            </a:lvl2pPr>
            <a:lvl3pPr algn="ctr">
              <a:buNone/>
              <a:defRPr sz="1725" b="1">
                <a:solidFill>
                  <a:srgbClr val="FFFFFF"/>
                </a:solidFill>
                <a:latin typeface="Hiragino Sans"/>
                <a:ea typeface="Hiragino Sans"/>
                <a:cs typeface="Hiragino Sans"/>
              </a:defRPr>
            </a:lvl3pPr>
            <a:lvl4pPr algn="ctr">
              <a:buNone/>
              <a:defRPr sz="1725" b="1">
                <a:solidFill>
                  <a:srgbClr val="FFFFFF"/>
                </a:solidFill>
                <a:latin typeface="Hiragino Sans"/>
                <a:ea typeface="Hiragino Sans"/>
                <a:cs typeface="Hiragino Sans"/>
              </a:defRPr>
            </a:lvl4pPr>
            <a:lvl5pPr algn="ctr">
              <a:buNone/>
              <a:defRPr sz="1725" b="1">
                <a:solidFill>
                  <a:srgbClr val="FFFFFF"/>
                </a:solidFill>
                <a:latin typeface="Hiragino Sans"/>
                <a:ea typeface="Hiragino Sans"/>
                <a:cs typeface="Hiragino Sans"/>
              </a:defRPr>
            </a:lvl5pPr>
            <a:lvl6pPr algn="ctr">
              <a:buNone/>
              <a:defRPr sz="1725" b="1">
                <a:solidFill>
                  <a:srgbClr val="FFFFFF"/>
                </a:solidFill>
                <a:latin typeface="Hiragino Sans"/>
                <a:ea typeface="Hiragino Sans"/>
                <a:cs typeface="Hiragino Sans"/>
              </a:defRPr>
            </a:lvl6pPr>
            <a:lvl7pPr algn="ctr">
              <a:buNone/>
              <a:defRPr sz="1725" b="1">
                <a:solidFill>
                  <a:srgbClr val="FFFFFF"/>
                </a:solidFill>
                <a:latin typeface="Hiragino Sans"/>
                <a:ea typeface="Hiragino Sans"/>
                <a:cs typeface="Hiragino Sans"/>
              </a:defRPr>
            </a:lvl7pPr>
            <a:lvl8pPr algn="ctr">
              <a:buNone/>
              <a:defRPr sz="1725" b="1">
                <a:solidFill>
                  <a:srgbClr val="FFFFFF"/>
                </a:solidFill>
                <a:latin typeface="Hiragino Sans"/>
                <a:ea typeface="Hiragino Sans"/>
                <a:cs typeface="Hiragino Sans"/>
              </a:defRPr>
            </a:lvl8pPr>
            <a:lvl9pPr algn="ctr">
              <a:buNone/>
              <a:defRPr sz="1725" b="1">
                <a:solidFill>
                  <a:srgbClr val="FFFFFF"/>
                </a:solidFill>
                <a:latin typeface="Hiragino Sans"/>
                <a:ea typeface="Hiragino Sans"/>
                <a:cs typeface="Hiragino Sans"/>
              </a:defRPr>
            </a:lvl9pPr>
          </a:lstStyle>
          <a:p xmlns:a="http://schemas.openxmlformats.org/drawingml/2006/main">
            <a:pPr algn="ctr">
              <a:buNone/>
              <a:defRPr sz="1725" b="1">
                <a:solidFill>
                  <a:srgbClr val="FFFFFF"/>
                </a:solidFill>
                <a:latin typeface="Hiragino Sans"/>
                <a:ea typeface="Hiragino Sans"/>
                <a:cs typeface="Hiragino Sans"/>
              </a:defRPr>
            </a:pPr>
            <a:r>
              <a:rPr sz="1725" b="1">
                <a:solidFill>
                  <a:srgbClr val="FFFFFF"/>
                </a:solidFill>
                <a:latin typeface="Hiragino Sans"/>
                <a:ea typeface="Hiragino Sans"/>
                <a:cs typeface="Hiragino Sans"/>
              </a:rPr>
              <a:t>1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DF410F64-7890-48F5-8B62-CD42952F24D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47750" y="3714750"/>
            <a:ext cx="10001250" cy="428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ctr"/>
          <a:lstStyle xmlns:a="http://schemas.openxmlformats.org/drawingml/2006/main">
            <a:defPPr>
              <a:defRPr sz="1950" b="1">
                <a:solidFill>
                  <a:srgbClr val="176995"/>
                </a:solidFill>
                <a:latin typeface="Hiragino Sans"/>
                <a:ea typeface="Hiragino Sans"/>
                <a:cs typeface="Hiragino Sans"/>
              </a:defRPr>
            </a:defPPr>
            <a:lvl1pPr>
              <a:buNone/>
              <a:defRPr sz="1950" b="1">
                <a:solidFill>
                  <a:srgbClr val="176995"/>
                </a:solidFill>
                <a:latin typeface="Hiragino Sans"/>
                <a:ea typeface="Hiragino Sans"/>
                <a:cs typeface="Hiragino Sans"/>
              </a:defRPr>
            </a:lvl1pPr>
            <a:lvl2pPr>
              <a:buNone/>
              <a:defRPr sz="1950" b="1">
                <a:solidFill>
                  <a:srgbClr val="176995"/>
                </a:solidFill>
                <a:latin typeface="Hiragino Sans"/>
                <a:ea typeface="Hiragino Sans"/>
                <a:cs typeface="Hiragino Sans"/>
              </a:defRPr>
            </a:lvl2pPr>
            <a:lvl3pPr>
              <a:buNone/>
              <a:defRPr sz="1950" b="1">
                <a:solidFill>
                  <a:srgbClr val="176995"/>
                </a:solidFill>
                <a:latin typeface="Hiragino Sans"/>
                <a:ea typeface="Hiragino Sans"/>
                <a:cs typeface="Hiragino Sans"/>
              </a:defRPr>
            </a:lvl3pPr>
            <a:lvl4pPr>
              <a:buNone/>
              <a:defRPr sz="1950" b="1">
                <a:solidFill>
                  <a:srgbClr val="176995"/>
                </a:solidFill>
                <a:latin typeface="Hiragino Sans"/>
                <a:ea typeface="Hiragino Sans"/>
                <a:cs typeface="Hiragino Sans"/>
              </a:defRPr>
            </a:lvl4pPr>
            <a:lvl5pPr>
              <a:buNone/>
              <a:defRPr sz="1950" b="1">
                <a:solidFill>
                  <a:srgbClr val="176995"/>
                </a:solidFill>
                <a:latin typeface="Hiragino Sans"/>
                <a:ea typeface="Hiragino Sans"/>
                <a:cs typeface="Hiragino Sans"/>
              </a:defRPr>
            </a:lvl5pPr>
            <a:lvl6pPr>
              <a:buNone/>
              <a:defRPr sz="1950" b="1">
                <a:solidFill>
                  <a:srgbClr val="176995"/>
                </a:solidFill>
                <a:latin typeface="Hiragino Sans"/>
                <a:ea typeface="Hiragino Sans"/>
                <a:cs typeface="Hiragino Sans"/>
              </a:defRPr>
            </a:lvl6pPr>
            <a:lvl7pPr>
              <a:buNone/>
              <a:defRPr sz="1950" b="1">
                <a:solidFill>
                  <a:srgbClr val="176995"/>
                </a:solidFill>
                <a:latin typeface="Hiragino Sans"/>
                <a:ea typeface="Hiragino Sans"/>
                <a:cs typeface="Hiragino Sans"/>
              </a:defRPr>
            </a:lvl7pPr>
            <a:lvl8pPr>
              <a:buNone/>
              <a:defRPr sz="1950" b="1">
                <a:solidFill>
                  <a:srgbClr val="176995"/>
                </a:solidFill>
                <a:latin typeface="Hiragino Sans"/>
                <a:ea typeface="Hiragino Sans"/>
                <a:cs typeface="Hiragino Sans"/>
              </a:defRPr>
            </a:lvl8pPr>
            <a:lvl9pPr>
              <a:buNone/>
              <a:defRPr sz="1950" b="1">
                <a:solidFill>
                  <a:srgbClr val="176995"/>
                </a:solidFill>
                <a:latin typeface="Hiragino Sans"/>
                <a:ea typeface="Hiragino Sans"/>
                <a:cs typeface="Hiragino Sans"/>
              </a:defRPr>
            </a:lvl9pPr>
          </a:lstStyle>
          <a:p xmlns:a="http://schemas.openxmlformats.org/drawingml/2006/main">
            <a:pPr>
              <a:buNone/>
              <a:defRPr sz="1950" b="1">
                <a:solidFill>
                  <a:srgbClr val="176995"/>
                </a:solidFill>
                <a:latin typeface="Hiragino Sans"/>
                <a:ea typeface="Hiragino Sans"/>
                <a:cs typeface="Hiragino Sans"/>
              </a:defRPr>
            </a:pPr>
            <a:r>
              <a:rPr sz="1950" b="1">
                <a:solidFill>
                  <a:srgbClr val="176995"/>
                </a:solidFill>
                <a:latin typeface="Hiragino Sans"/>
                <a:ea typeface="Hiragino Sans"/>
                <a:cs typeface="Hiragino Sans"/>
              </a:rPr>
              <a:t>入力欄の「＋」から、履歴書を添付します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A94AB648-F9BA-4F1E-9FC2-3E5B20BCF54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47750" y="4229100"/>
            <a:ext cx="1028700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ctr"/>
          <a:lstStyle xmlns:a="http://schemas.openxmlformats.org/drawingml/2006/main">
            <a:defPPr>
              <a:defRPr sz="1875" b="0">
                <a:solidFill>
                  <a:srgbClr val="203E54"/>
                </a:solidFill>
                <a:latin typeface="Hiragino Sans"/>
                <a:ea typeface="Hiragino Sans"/>
                <a:cs typeface="Hiragino Sans"/>
              </a:defRPr>
            </a:defPPr>
            <a:lvl1pPr>
              <a:buNone/>
              <a:defRPr sz="1875" b="0">
                <a:solidFill>
                  <a:srgbClr val="203E54"/>
                </a:solidFill>
                <a:latin typeface="Hiragino Sans"/>
                <a:ea typeface="Hiragino Sans"/>
                <a:cs typeface="Hiragino Sans"/>
              </a:defRPr>
            </a:lvl1pPr>
            <a:lvl2pPr>
              <a:buNone/>
              <a:defRPr sz="1875" b="0">
                <a:solidFill>
                  <a:srgbClr val="203E54"/>
                </a:solidFill>
                <a:latin typeface="Hiragino Sans"/>
                <a:ea typeface="Hiragino Sans"/>
                <a:cs typeface="Hiragino Sans"/>
              </a:defRPr>
            </a:lvl2pPr>
            <a:lvl3pPr>
              <a:buNone/>
              <a:defRPr sz="1875" b="0">
                <a:solidFill>
                  <a:srgbClr val="203E54"/>
                </a:solidFill>
                <a:latin typeface="Hiragino Sans"/>
                <a:ea typeface="Hiragino Sans"/>
                <a:cs typeface="Hiragino Sans"/>
              </a:defRPr>
            </a:lvl3pPr>
            <a:lvl4pPr>
              <a:buNone/>
              <a:defRPr sz="1875" b="0">
                <a:solidFill>
                  <a:srgbClr val="203E54"/>
                </a:solidFill>
                <a:latin typeface="Hiragino Sans"/>
                <a:ea typeface="Hiragino Sans"/>
                <a:cs typeface="Hiragino Sans"/>
              </a:defRPr>
            </a:lvl4pPr>
            <a:lvl5pPr>
              <a:buNone/>
              <a:defRPr sz="1875" b="0">
                <a:solidFill>
                  <a:srgbClr val="203E54"/>
                </a:solidFill>
                <a:latin typeface="Hiragino Sans"/>
                <a:ea typeface="Hiragino Sans"/>
                <a:cs typeface="Hiragino Sans"/>
              </a:defRPr>
            </a:lvl5pPr>
            <a:lvl6pPr>
              <a:buNone/>
              <a:defRPr sz="1875" b="0">
                <a:solidFill>
                  <a:srgbClr val="203E54"/>
                </a:solidFill>
                <a:latin typeface="Hiragino Sans"/>
                <a:ea typeface="Hiragino Sans"/>
                <a:cs typeface="Hiragino Sans"/>
              </a:defRPr>
            </a:lvl6pPr>
            <a:lvl7pPr>
              <a:buNone/>
              <a:defRPr sz="1875" b="0">
                <a:solidFill>
                  <a:srgbClr val="203E54"/>
                </a:solidFill>
                <a:latin typeface="Hiragino Sans"/>
                <a:ea typeface="Hiragino Sans"/>
                <a:cs typeface="Hiragino Sans"/>
              </a:defRPr>
            </a:lvl7pPr>
            <a:lvl8pPr>
              <a:buNone/>
              <a:defRPr sz="1875" b="0">
                <a:solidFill>
                  <a:srgbClr val="203E54"/>
                </a:solidFill>
                <a:latin typeface="Hiragino Sans"/>
                <a:ea typeface="Hiragino Sans"/>
                <a:cs typeface="Hiragino Sans"/>
              </a:defRPr>
            </a:lvl8pPr>
            <a:lvl9pPr>
              <a:buNone/>
              <a:defRPr sz="1875" b="0">
                <a:solidFill>
                  <a:srgbClr val="203E54"/>
                </a:solidFill>
                <a:latin typeface="Hiragino Sans"/>
                <a:ea typeface="Hiragino Sans"/>
                <a:cs typeface="Hiragino Sans"/>
              </a:defRPr>
            </a:lvl9pPr>
          </a:lstStyle>
          <a:p xmlns:a="http://schemas.openxmlformats.org/drawingml/2006/main">
            <a:pPr>
              <a:buNone/>
              <a:defRPr sz="1875" b="0">
                <a:solidFill>
                  <a:srgbClr val="203E54"/>
                </a:solidFill>
                <a:latin typeface="Hiragino Sans"/>
                <a:ea typeface="Hiragino Sans"/>
                <a:cs typeface="Hiragino Sans"/>
              </a:defRPr>
            </a:pPr>
            <a:r>
              <a:rPr sz="1875" b="0">
                <a:solidFill>
                  <a:srgbClr val="203E54"/>
                </a:solidFill>
                <a:latin typeface="Hiragino Sans"/>
                <a:ea typeface="Hiragino Sans"/>
                <a:cs typeface="Hiragino Sans"/>
              </a:rPr>
              <a:t>求人票も添付する方は、求人票も選びます。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5A78B869-0C4F-401F-8CB5-EFE0EB84C61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4800600"/>
            <a:ext cx="342900" cy="3429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176995"/>
          </a:solidFill>
          <a:ln xmlns:a="http://schemas.openxmlformats.org/drawingml/2006/main" w="19050">
            <a:solidFill>
              <a:srgbClr val="FFFFFF"/>
            </a:solidFill>
          </a:ln>
        </p:spPr>
        <p:txBody>
          <a:bodyPr xmlns:a="http://schemas.openxmlformats.org/drawingml/2006/main" lIns="0" tIns="0" rIns="0" bIns="0" anchor="ctr"/>
          <a:lstStyle xmlns:a="http://schemas.openxmlformats.org/drawingml/2006/main">
            <a:defPPr algn="ctr">
              <a:defRPr sz="1725" b="1">
                <a:solidFill>
                  <a:srgbClr val="FFFFFF"/>
                </a:solidFill>
                <a:latin typeface="Hiragino Sans"/>
                <a:ea typeface="Hiragino Sans"/>
                <a:cs typeface="Hiragino Sans"/>
              </a:defRPr>
            </a:defPPr>
            <a:lvl1pPr algn="ctr">
              <a:buNone/>
              <a:defRPr sz="1725" b="1">
                <a:solidFill>
                  <a:srgbClr val="FFFFFF"/>
                </a:solidFill>
                <a:latin typeface="Hiragino Sans"/>
                <a:ea typeface="Hiragino Sans"/>
                <a:cs typeface="Hiragino Sans"/>
              </a:defRPr>
            </a:lvl1pPr>
            <a:lvl2pPr algn="ctr">
              <a:buNone/>
              <a:defRPr sz="1725" b="1">
                <a:solidFill>
                  <a:srgbClr val="FFFFFF"/>
                </a:solidFill>
                <a:latin typeface="Hiragino Sans"/>
                <a:ea typeface="Hiragino Sans"/>
                <a:cs typeface="Hiragino Sans"/>
              </a:defRPr>
            </a:lvl2pPr>
            <a:lvl3pPr algn="ctr">
              <a:buNone/>
              <a:defRPr sz="1725" b="1">
                <a:solidFill>
                  <a:srgbClr val="FFFFFF"/>
                </a:solidFill>
                <a:latin typeface="Hiragino Sans"/>
                <a:ea typeface="Hiragino Sans"/>
                <a:cs typeface="Hiragino Sans"/>
              </a:defRPr>
            </a:lvl3pPr>
            <a:lvl4pPr algn="ctr">
              <a:buNone/>
              <a:defRPr sz="1725" b="1">
                <a:solidFill>
                  <a:srgbClr val="FFFFFF"/>
                </a:solidFill>
                <a:latin typeface="Hiragino Sans"/>
                <a:ea typeface="Hiragino Sans"/>
                <a:cs typeface="Hiragino Sans"/>
              </a:defRPr>
            </a:lvl4pPr>
            <a:lvl5pPr algn="ctr">
              <a:buNone/>
              <a:defRPr sz="1725" b="1">
                <a:solidFill>
                  <a:srgbClr val="FFFFFF"/>
                </a:solidFill>
                <a:latin typeface="Hiragino Sans"/>
                <a:ea typeface="Hiragino Sans"/>
                <a:cs typeface="Hiragino Sans"/>
              </a:defRPr>
            </a:lvl5pPr>
            <a:lvl6pPr algn="ctr">
              <a:buNone/>
              <a:defRPr sz="1725" b="1">
                <a:solidFill>
                  <a:srgbClr val="FFFFFF"/>
                </a:solidFill>
                <a:latin typeface="Hiragino Sans"/>
                <a:ea typeface="Hiragino Sans"/>
                <a:cs typeface="Hiragino Sans"/>
              </a:defRPr>
            </a:lvl6pPr>
            <a:lvl7pPr algn="ctr">
              <a:buNone/>
              <a:defRPr sz="1725" b="1">
                <a:solidFill>
                  <a:srgbClr val="FFFFFF"/>
                </a:solidFill>
                <a:latin typeface="Hiragino Sans"/>
                <a:ea typeface="Hiragino Sans"/>
                <a:cs typeface="Hiragino Sans"/>
              </a:defRPr>
            </a:lvl7pPr>
            <a:lvl8pPr algn="ctr">
              <a:buNone/>
              <a:defRPr sz="1725" b="1">
                <a:solidFill>
                  <a:srgbClr val="FFFFFF"/>
                </a:solidFill>
                <a:latin typeface="Hiragino Sans"/>
                <a:ea typeface="Hiragino Sans"/>
                <a:cs typeface="Hiragino Sans"/>
              </a:defRPr>
            </a:lvl8pPr>
            <a:lvl9pPr algn="ctr">
              <a:buNone/>
              <a:defRPr sz="1725" b="1">
                <a:solidFill>
                  <a:srgbClr val="FFFFFF"/>
                </a:solidFill>
                <a:latin typeface="Hiragino Sans"/>
                <a:ea typeface="Hiragino Sans"/>
                <a:cs typeface="Hiragino Sans"/>
              </a:defRPr>
            </a:lvl9pPr>
          </a:lstStyle>
          <a:p xmlns:a="http://schemas.openxmlformats.org/drawingml/2006/main">
            <a:pPr algn="ctr">
              <a:buNone/>
              <a:defRPr sz="1725" b="1">
                <a:solidFill>
                  <a:srgbClr val="FFFFFF"/>
                </a:solidFill>
                <a:latin typeface="Hiragino Sans"/>
                <a:ea typeface="Hiragino Sans"/>
                <a:cs typeface="Hiragino Sans"/>
              </a:defRPr>
            </a:pPr>
            <a:r>
              <a:rPr sz="1725" b="1">
                <a:solidFill>
                  <a:srgbClr val="FFFFFF"/>
                </a:solidFill>
                <a:latin typeface="Hiragino Sans"/>
                <a:ea typeface="Hiragino Sans"/>
                <a:cs typeface="Hiragino Sans"/>
              </a:rPr>
              <a:t>2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721F74B1-5741-4E2C-B87B-E1DE5FF68C5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47750" y="4762500"/>
            <a:ext cx="10001250" cy="428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ctr"/>
          <a:lstStyle xmlns:a="http://schemas.openxmlformats.org/drawingml/2006/main">
            <a:defPPr>
              <a:defRPr sz="1950" b="1">
                <a:solidFill>
                  <a:srgbClr val="176995"/>
                </a:solidFill>
                <a:latin typeface="Hiragino Sans"/>
                <a:ea typeface="Hiragino Sans"/>
                <a:cs typeface="Hiragino Sans"/>
              </a:defRPr>
            </a:defPPr>
            <a:lvl1pPr>
              <a:buNone/>
              <a:defRPr sz="1950" b="1">
                <a:solidFill>
                  <a:srgbClr val="176995"/>
                </a:solidFill>
                <a:latin typeface="Hiragino Sans"/>
                <a:ea typeface="Hiragino Sans"/>
                <a:cs typeface="Hiragino Sans"/>
              </a:defRPr>
            </a:lvl1pPr>
            <a:lvl2pPr>
              <a:buNone/>
              <a:defRPr sz="1950" b="1">
                <a:solidFill>
                  <a:srgbClr val="176995"/>
                </a:solidFill>
                <a:latin typeface="Hiragino Sans"/>
                <a:ea typeface="Hiragino Sans"/>
                <a:cs typeface="Hiragino Sans"/>
              </a:defRPr>
            </a:lvl2pPr>
            <a:lvl3pPr>
              <a:buNone/>
              <a:defRPr sz="1950" b="1">
                <a:solidFill>
                  <a:srgbClr val="176995"/>
                </a:solidFill>
                <a:latin typeface="Hiragino Sans"/>
                <a:ea typeface="Hiragino Sans"/>
                <a:cs typeface="Hiragino Sans"/>
              </a:defRPr>
            </a:lvl3pPr>
            <a:lvl4pPr>
              <a:buNone/>
              <a:defRPr sz="1950" b="1">
                <a:solidFill>
                  <a:srgbClr val="176995"/>
                </a:solidFill>
                <a:latin typeface="Hiragino Sans"/>
                <a:ea typeface="Hiragino Sans"/>
                <a:cs typeface="Hiragino Sans"/>
              </a:defRPr>
            </a:lvl4pPr>
            <a:lvl5pPr>
              <a:buNone/>
              <a:defRPr sz="1950" b="1">
                <a:solidFill>
                  <a:srgbClr val="176995"/>
                </a:solidFill>
                <a:latin typeface="Hiragino Sans"/>
                <a:ea typeface="Hiragino Sans"/>
                <a:cs typeface="Hiragino Sans"/>
              </a:defRPr>
            </a:lvl5pPr>
            <a:lvl6pPr>
              <a:buNone/>
              <a:defRPr sz="1950" b="1">
                <a:solidFill>
                  <a:srgbClr val="176995"/>
                </a:solidFill>
                <a:latin typeface="Hiragino Sans"/>
                <a:ea typeface="Hiragino Sans"/>
                <a:cs typeface="Hiragino Sans"/>
              </a:defRPr>
            </a:lvl6pPr>
            <a:lvl7pPr>
              <a:buNone/>
              <a:defRPr sz="1950" b="1">
                <a:solidFill>
                  <a:srgbClr val="176995"/>
                </a:solidFill>
                <a:latin typeface="Hiragino Sans"/>
                <a:ea typeface="Hiragino Sans"/>
                <a:cs typeface="Hiragino Sans"/>
              </a:defRPr>
            </a:lvl7pPr>
            <a:lvl8pPr>
              <a:buNone/>
              <a:defRPr sz="1950" b="1">
                <a:solidFill>
                  <a:srgbClr val="176995"/>
                </a:solidFill>
                <a:latin typeface="Hiragino Sans"/>
                <a:ea typeface="Hiragino Sans"/>
                <a:cs typeface="Hiragino Sans"/>
              </a:defRPr>
            </a:lvl8pPr>
            <a:lvl9pPr>
              <a:buNone/>
              <a:defRPr sz="1950" b="1">
                <a:solidFill>
                  <a:srgbClr val="176995"/>
                </a:solidFill>
                <a:latin typeface="Hiragino Sans"/>
                <a:ea typeface="Hiragino Sans"/>
                <a:cs typeface="Hiragino Sans"/>
              </a:defRPr>
            </a:lvl9pPr>
          </a:lstStyle>
          <a:p xmlns:a="http://schemas.openxmlformats.org/drawingml/2006/main">
            <a:pPr>
              <a:buNone/>
              <a:defRPr sz="1950" b="1">
                <a:solidFill>
                  <a:srgbClr val="176995"/>
                </a:solidFill>
                <a:latin typeface="Hiragino Sans"/>
                <a:ea typeface="Hiragino Sans"/>
                <a:cs typeface="Hiragino Sans"/>
              </a:defRPr>
            </a:pPr>
            <a:r>
              <a:rPr sz="1950" b="1">
                <a:solidFill>
                  <a:srgbClr val="176995"/>
                </a:solidFill>
                <a:latin typeface="Hiragino Sans"/>
                <a:ea typeface="Hiragino Sans"/>
                <a:cs typeface="Hiragino Sans"/>
              </a:rPr>
              <a:t>選んだファイル名を確認し、まだ送信せずに待ちます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AA2CF902-B50D-4E70-8786-DED303F291B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47750" y="5286375"/>
            <a:ext cx="1028700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ctr"/>
          <a:lstStyle xmlns:a="http://schemas.openxmlformats.org/drawingml/2006/main">
            <a:defPPr>
              <a:defRPr sz="1500" b="0">
                <a:solidFill>
                  <a:srgbClr val="176995"/>
                </a:solidFill>
                <a:latin typeface="Hiragino Sans"/>
                <a:ea typeface="Hiragino Sans"/>
                <a:cs typeface="Hiragino Sans"/>
              </a:defRPr>
            </a:defPPr>
            <a:lvl1pPr>
              <a:buNone/>
              <a:defRPr sz="1500" b="0">
                <a:solidFill>
                  <a:srgbClr val="176995"/>
                </a:solidFill>
                <a:latin typeface="Hiragino Sans"/>
                <a:ea typeface="Hiragino Sans"/>
                <a:cs typeface="Hiragino Sans"/>
              </a:defRPr>
            </a:lvl1pPr>
            <a:lvl2pPr>
              <a:buNone/>
              <a:defRPr sz="1500" b="0">
                <a:solidFill>
                  <a:srgbClr val="176995"/>
                </a:solidFill>
                <a:latin typeface="Hiragino Sans"/>
                <a:ea typeface="Hiragino Sans"/>
                <a:cs typeface="Hiragino Sans"/>
              </a:defRPr>
            </a:lvl2pPr>
            <a:lvl3pPr>
              <a:buNone/>
              <a:defRPr sz="1500" b="0">
                <a:solidFill>
                  <a:srgbClr val="176995"/>
                </a:solidFill>
                <a:latin typeface="Hiragino Sans"/>
                <a:ea typeface="Hiragino Sans"/>
                <a:cs typeface="Hiragino Sans"/>
              </a:defRPr>
            </a:lvl3pPr>
            <a:lvl4pPr>
              <a:buNone/>
              <a:defRPr sz="1500" b="0">
                <a:solidFill>
                  <a:srgbClr val="176995"/>
                </a:solidFill>
                <a:latin typeface="Hiragino Sans"/>
                <a:ea typeface="Hiragino Sans"/>
                <a:cs typeface="Hiragino Sans"/>
              </a:defRPr>
            </a:lvl4pPr>
            <a:lvl5pPr>
              <a:buNone/>
              <a:defRPr sz="1500" b="0">
                <a:solidFill>
                  <a:srgbClr val="176995"/>
                </a:solidFill>
                <a:latin typeface="Hiragino Sans"/>
                <a:ea typeface="Hiragino Sans"/>
                <a:cs typeface="Hiragino Sans"/>
              </a:defRPr>
            </a:lvl5pPr>
            <a:lvl6pPr>
              <a:buNone/>
              <a:defRPr sz="1500" b="0">
                <a:solidFill>
                  <a:srgbClr val="176995"/>
                </a:solidFill>
                <a:latin typeface="Hiragino Sans"/>
                <a:ea typeface="Hiragino Sans"/>
                <a:cs typeface="Hiragino Sans"/>
              </a:defRPr>
            </a:lvl6pPr>
            <a:lvl7pPr>
              <a:buNone/>
              <a:defRPr sz="1500" b="0">
                <a:solidFill>
                  <a:srgbClr val="176995"/>
                </a:solidFill>
                <a:latin typeface="Hiragino Sans"/>
                <a:ea typeface="Hiragino Sans"/>
                <a:cs typeface="Hiragino Sans"/>
              </a:defRPr>
            </a:lvl7pPr>
            <a:lvl8pPr>
              <a:buNone/>
              <a:defRPr sz="1500" b="0">
                <a:solidFill>
                  <a:srgbClr val="176995"/>
                </a:solidFill>
                <a:latin typeface="Hiragino Sans"/>
                <a:ea typeface="Hiragino Sans"/>
                <a:cs typeface="Hiragino Sans"/>
              </a:defRPr>
            </a:lvl8pPr>
            <a:lvl9pPr>
              <a:buNone/>
              <a:defRPr sz="1500" b="0">
                <a:solidFill>
                  <a:srgbClr val="176995"/>
                </a:solidFill>
                <a:latin typeface="Hiragino Sans"/>
                <a:ea typeface="Hiragino Sans"/>
                <a:cs typeface="Hiragino Sans"/>
              </a:defRPr>
            </a:lvl9pPr>
          </a:lstStyle>
          <a:p xmlns:a="http://schemas.openxmlformats.org/drawingml/2006/main">
            <a:pPr>
              <a:buNone/>
              <a:defRPr sz="1500" b="0">
                <a:solidFill>
                  <a:srgbClr val="176995"/>
                </a:solidFill>
                <a:latin typeface="Hiragino Sans"/>
                <a:ea typeface="Hiragino Sans"/>
                <a:cs typeface="Hiragino Sans"/>
              </a:defRPr>
            </a:pPr>
            <a:r>
              <a:rPr sz="1500" b="0">
                <a:solidFill>
                  <a:srgbClr val="176995"/>
                </a:solidFill>
                <a:latin typeface="Hiragino Sans"/>
                <a:ea typeface="Hiragino Sans"/>
                <a:cs typeface="Hiragino Sans"/>
                <a:hlinkClick xmlns:r="http://schemas.openxmlformats.org/officeDocument/2006/relationships" r:id="Rf9cab994c06e442c"/>
              </a:rPr>
              <a:t>操作方法を公式ページで確認する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4D487716-C62D-4B96-A5DF-CC88BE1771C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2450" y="5905500"/>
            <a:ext cx="11049000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C7DAE8"/>
          </a:solidFill>
          <a:ln xmlns:a="http://schemas.openxmlformats.org/drawingml/2006/main" w="0">
            <a:noFill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10056810-F0FB-4C26-891D-4C56BAAA273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6019800"/>
            <a:ext cx="110490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ctr"/>
          <a:lstStyle xmlns:a="http://schemas.openxmlformats.org/drawingml/2006/main">
            <a:defPPr>
              <a:defRPr sz="1650" b="1">
                <a:solidFill>
                  <a:srgbClr val="176995"/>
                </a:solidFill>
                <a:latin typeface="Hiragino Sans"/>
                <a:ea typeface="Hiragino Sans"/>
                <a:cs typeface="Hiragino Sans"/>
              </a:defRPr>
            </a:defPPr>
            <a:lvl1pPr>
              <a:buNone/>
              <a:defRPr sz="1650" b="1">
                <a:solidFill>
                  <a:srgbClr val="176995"/>
                </a:solidFill>
                <a:latin typeface="Hiragino Sans"/>
                <a:ea typeface="Hiragino Sans"/>
                <a:cs typeface="Hiragino Sans"/>
              </a:defRPr>
            </a:lvl1pPr>
            <a:lvl2pPr>
              <a:buNone/>
              <a:defRPr sz="1650" b="1">
                <a:solidFill>
                  <a:srgbClr val="176995"/>
                </a:solidFill>
                <a:latin typeface="Hiragino Sans"/>
                <a:ea typeface="Hiragino Sans"/>
                <a:cs typeface="Hiragino Sans"/>
              </a:defRPr>
            </a:lvl2pPr>
            <a:lvl3pPr>
              <a:buNone/>
              <a:defRPr sz="1650" b="1">
                <a:solidFill>
                  <a:srgbClr val="176995"/>
                </a:solidFill>
                <a:latin typeface="Hiragino Sans"/>
                <a:ea typeface="Hiragino Sans"/>
                <a:cs typeface="Hiragino Sans"/>
              </a:defRPr>
            </a:lvl3pPr>
            <a:lvl4pPr>
              <a:buNone/>
              <a:defRPr sz="1650" b="1">
                <a:solidFill>
                  <a:srgbClr val="176995"/>
                </a:solidFill>
                <a:latin typeface="Hiragino Sans"/>
                <a:ea typeface="Hiragino Sans"/>
                <a:cs typeface="Hiragino Sans"/>
              </a:defRPr>
            </a:lvl4pPr>
            <a:lvl5pPr>
              <a:buNone/>
              <a:defRPr sz="1650" b="1">
                <a:solidFill>
                  <a:srgbClr val="176995"/>
                </a:solidFill>
                <a:latin typeface="Hiragino Sans"/>
                <a:ea typeface="Hiragino Sans"/>
                <a:cs typeface="Hiragino Sans"/>
              </a:defRPr>
            </a:lvl5pPr>
            <a:lvl6pPr>
              <a:buNone/>
              <a:defRPr sz="1650" b="1">
                <a:solidFill>
                  <a:srgbClr val="176995"/>
                </a:solidFill>
                <a:latin typeface="Hiragino Sans"/>
                <a:ea typeface="Hiragino Sans"/>
                <a:cs typeface="Hiragino Sans"/>
              </a:defRPr>
            </a:lvl6pPr>
            <a:lvl7pPr>
              <a:buNone/>
              <a:defRPr sz="1650" b="1">
                <a:solidFill>
                  <a:srgbClr val="176995"/>
                </a:solidFill>
                <a:latin typeface="Hiragino Sans"/>
                <a:ea typeface="Hiragino Sans"/>
                <a:cs typeface="Hiragino Sans"/>
              </a:defRPr>
            </a:lvl7pPr>
            <a:lvl8pPr>
              <a:buNone/>
              <a:defRPr sz="1650" b="1">
                <a:solidFill>
                  <a:srgbClr val="176995"/>
                </a:solidFill>
                <a:latin typeface="Hiragino Sans"/>
                <a:ea typeface="Hiragino Sans"/>
                <a:cs typeface="Hiragino Sans"/>
              </a:defRPr>
            </a:lvl8pPr>
            <a:lvl9pPr>
              <a:buNone/>
              <a:defRPr sz="1650" b="1">
                <a:solidFill>
                  <a:srgbClr val="176995"/>
                </a:solidFill>
                <a:latin typeface="Hiragino Sans"/>
                <a:ea typeface="Hiragino Sans"/>
                <a:cs typeface="Hiragino Sans"/>
              </a:defRPr>
            </a:lvl9pPr>
          </a:lstStyle>
          <a:p xmlns:a="http://schemas.openxmlformats.org/drawingml/2006/main">
            <a:pPr>
              <a:buNone/>
              <a:defRPr sz="1650" b="1">
                <a:solidFill>
                  <a:srgbClr val="176995"/>
                </a:solidFill>
                <a:latin typeface="Hiragino Sans"/>
                <a:ea typeface="Hiragino Sans"/>
                <a:cs typeface="Hiragino Sans"/>
              </a:defRPr>
            </a:pPr>
            <a:r>
              <a:rPr sz="1650" b="1">
                <a:solidFill>
                  <a:srgbClr val="176995"/>
                </a:solidFill>
                <a:latin typeface="Hiragino Sans"/>
                <a:ea typeface="Hiragino Sans"/>
                <a:cs typeface="Hiragino Sans"/>
              </a:rPr>
              <a:t>次のページで依頼文を用意し、資料と同じチャットへ貼り付けます。</a:t>
            </a:r>
          </a:p>
        </p:txBody>
      </p:sp>
    </p:spTree>
    <p:extLst>
      <p:ext uri="{BB962C8B-B14F-4D97-AF65-F5344CB8AC3E}">
        <p14:creationId xmlns:p14="http://schemas.microsoft.com/office/powerpoint/2010/main" val="131169363"/>
      </p:ext>
    </p:extLst>
  </p:cSld>
</p:sld>
</file>

<file path=ppt/slides/slide9.xml><?xml version="1.0" encoding="utf-8"?>
<p:sld xmlns:p="http://schemas.openxmlformats.org/presentationml/2006/main">
  <p:cSld>
    <p:bg>
      <p:bgPr>
        <a:gradFill xmlns:a="http://schemas.openxmlformats.org/drawingml/2006/main">
          <a:gsLst>
            <a:gs pos="0">
              <a:srgbClr val="FCFDFE"/>
            </a:gs>
            <a:gs pos="72000">
              <a:srgbClr val="F1F7FC"/>
            </a:gs>
            <a:gs pos="100000">
              <a:srgbClr val="E3F0F9"/>
            </a:gs>
          </a:gsLst>
          <a:lin ang="1500000"/>
        </a:gra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E45657AA-1DC4-4739-A9E1-C9298B66D80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400050"/>
            <a:ext cx="11144250" cy="609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ctr"/>
          <a:lstStyle xmlns:a="http://schemas.openxmlformats.org/drawingml/2006/main">
            <a:defPPr>
              <a:defRPr sz="2775" b="0">
                <a:solidFill>
                  <a:srgbClr val="203E54"/>
                </a:solidFill>
                <a:latin typeface="Hiragino Mincho ProN"/>
                <a:ea typeface="Hiragino Mincho ProN"/>
                <a:cs typeface="Hiragino Mincho ProN"/>
              </a:defRPr>
            </a:defPPr>
            <a:lvl1pPr>
              <a:buNone/>
              <a:defRPr sz="2775" b="0">
                <a:solidFill>
                  <a:srgbClr val="203E54"/>
                </a:solidFill>
                <a:latin typeface="Hiragino Mincho ProN"/>
                <a:ea typeface="Hiragino Mincho ProN"/>
                <a:cs typeface="Hiragino Mincho ProN"/>
              </a:defRPr>
            </a:lvl1pPr>
            <a:lvl2pPr>
              <a:buNone/>
              <a:defRPr sz="2775" b="0">
                <a:solidFill>
                  <a:srgbClr val="203E54"/>
                </a:solidFill>
                <a:latin typeface="Hiragino Mincho ProN"/>
                <a:ea typeface="Hiragino Mincho ProN"/>
                <a:cs typeface="Hiragino Mincho ProN"/>
              </a:defRPr>
            </a:lvl2pPr>
            <a:lvl3pPr>
              <a:buNone/>
              <a:defRPr sz="2775" b="0">
                <a:solidFill>
                  <a:srgbClr val="203E54"/>
                </a:solidFill>
                <a:latin typeface="Hiragino Mincho ProN"/>
                <a:ea typeface="Hiragino Mincho ProN"/>
                <a:cs typeface="Hiragino Mincho ProN"/>
              </a:defRPr>
            </a:lvl3pPr>
            <a:lvl4pPr>
              <a:buNone/>
              <a:defRPr sz="2775" b="0">
                <a:solidFill>
                  <a:srgbClr val="203E54"/>
                </a:solidFill>
                <a:latin typeface="Hiragino Mincho ProN"/>
                <a:ea typeface="Hiragino Mincho ProN"/>
                <a:cs typeface="Hiragino Mincho ProN"/>
              </a:defRPr>
            </a:lvl4pPr>
            <a:lvl5pPr>
              <a:buNone/>
              <a:defRPr sz="2775" b="0">
                <a:solidFill>
                  <a:srgbClr val="203E54"/>
                </a:solidFill>
                <a:latin typeface="Hiragino Mincho ProN"/>
                <a:ea typeface="Hiragino Mincho ProN"/>
                <a:cs typeface="Hiragino Mincho ProN"/>
              </a:defRPr>
            </a:lvl5pPr>
            <a:lvl6pPr>
              <a:buNone/>
              <a:defRPr sz="2775" b="0">
                <a:solidFill>
                  <a:srgbClr val="203E54"/>
                </a:solidFill>
                <a:latin typeface="Hiragino Mincho ProN"/>
                <a:ea typeface="Hiragino Mincho ProN"/>
                <a:cs typeface="Hiragino Mincho ProN"/>
              </a:defRPr>
            </a:lvl6pPr>
            <a:lvl7pPr>
              <a:buNone/>
              <a:defRPr sz="2775" b="0">
                <a:solidFill>
                  <a:srgbClr val="203E54"/>
                </a:solidFill>
                <a:latin typeface="Hiragino Mincho ProN"/>
                <a:ea typeface="Hiragino Mincho ProN"/>
                <a:cs typeface="Hiragino Mincho ProN"/>
              </a:defRPr>
            </a:lvl7pPr>
            <a:lvl8pPr>
              <a:buNone/>
              <a:defRPr sz="2775" b="0">
                <a:solidFill>
                  <a:srgbClr val="203E54"/>
                </a:solidFill>
                <a:latin typeface="Hiragino Mincho ProN"/>
                <a:ea typeface="Hiragino Mincho ProN"/>
                <a:cs typeface="Hiragino Mincho ProN"/>
              </a:defRPr>
            </a:lvl8pPr>
            <a:lvl9pPr>
              <a:buNone/>
              <a:defRPr sz="2775" b="0">
                <a:solidFill>
                  <a:srgbClr val="203E54"/>
                </a:solidFill>
                <a:latin typeface="Hiragino Mincho ProN"/>
                <a:ea typeface="Hiragino Mincho ProN"/>
                <a:cs typeface="Hiragino Mincho ProN"/>
              </a:defRPr>
            </a:lvl9pPr>
          </a:lstStyle>
          <a:p xmlns:a="http://schemas.openxmlformats.org/drawingml/2006/main">
            <a:pPr>
              <a:buNone/>
              <a:defRPr sz="2775" b="0">
                <a:solidFill>
                  <a:srgbClr val="203E54"/>
                </a:solidFill>
                <a:latin typeface="Hiragino Mincho ProN"/>
                <a:ea typeface="Hiragino Mincho ProN"/>
                <a:cs typeface="Hiragino Mincho ProN"/>
              </a:defRPr>
            </a:pPr>
            <a:r>
              <a:rPr sz="2775" b="0">
                <a:solidFill>
                  <a:srgbClr val="203E54"/>
                </a:solidFill>
                <a:latin typeface="Hiragino Mincho ProN"/>
                <a:ea typeface="Hiragino Mincho ProN"/>
                <a:cs typeface="Hiragino Mincho ProN"/>
              </a:rPr>
              <a:t>コピー用ページを開きます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B8148455-5217-4E26-A2D3-3AA1A3FA63C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2450" y="1104900"/>
            <a:ext cx="1104900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ctr"/>
          <a:lstStyle xmlns:a="http://schemas.openxmlformats.org/drawingml/2006/main">
            <a:defPPr>
              <a:defRPr sz="1725" b="0">
                <a:solidFill>
                  <a:srgbClr val="203E54"/>
                </a:solidFill>
                <a:latin typeface="Hiragino Sans"/>
                <a:ea typeface="Hiragino Sans"/>
                <a:cs typeface="Hiragino Sans"/>
              </a:defRPr>
            </a:defPPr>
            <a:lvl1pPr>
              <a:buNone/>
              <a:defRPr sz="1725" b="0">
                <a:solidFill>
                  <a:srgbClr val="203E54"/>
                </a:solidFill>
                <a:latin typeface="Hiragino Sans"/>
                <a:ea typeface="Hiragino Sans"/>
                <a:cs typeface="Hiragino Sans"/>
              </a:defRPr>
            </a:lvl1pPr>
            <a:lvl2pPr>
              <a:buNone/>
              <a:defRPr sz="1725" b="0">
                <a:solidFill>
                  <a:srgbClr val="203E54"/>
                </a:solidFill>
                <a:latin typeface="Hiragino Sans"/>
                <a:ea typeface="Hiragino Sans"/>
                <a:cs typeface="Hiragino Sans"/>
              </a:defRPr>
            </a:lvl2pPr>
            <a:lvl3pPr>
              <a:buNone/>
              <a:defRPr sz="1725" b="0">
                <a:solidFill>
                  <a:srgbClr val="203E54"/>
                </a:solidFill>
                <a:latin typeface="Hiragino Sans"/>
                <a:ea typeface="Hiragino Sans"/>
                <a:cs typeface="Hiragino Sans"/>
              </a:defRPr>
            </a:lvl3pPr>
            <a:lvl4pPr>
              <a:buNone/>
              <a:defRPr sz="1725" b="0">
                <a:solidFill>
                  <a:srgbClr val="203E54"/>
                </a:solidFill>
                <a:latin typeface="Hiragino Sans"/>
                <a:ea typeface="Hiragino Sans"/>
                <a:cs typeface="Hiragino Sans"/>
              </a:defRPr>
            </a:lvl4pPr>
            <a:lvl5pPr>
              <a:buNone/>
              <a:defRPr sz="1725" b="0">
                <a:solidFill>
                  <a:srgbClr val="203E54"/>
                </a:solidFill>
                <a:latin typeface="Hiragino Sans"/>
                <a:ea typeface="Hiragino Sans"/>
                <a:cs typeface="Hiragino Sans"/>
              </a:defRPr>
            </a:lvl5pPr>
            <a:lvl6pPr>
              <a:buNone/>
              <a:defRPr sz="1725" b="0">
                <a:solidFill>
                  <a:srgbClr val="203E54"/>
                </a:solidFill>
                <a:latin typeface="Hiragino Sans"/>
                <a:ea typeface="Hiragino Sans"/>
                <a:cs typeface="Hiragino Sans"/>
              </a:defRPr>
            </a:lvl6pPr>
            <a:lvl7pPr>
              <a:buNone/>
              <a:defRPr sz="1725" b="0">
                <a:solidFill>
                  <a:srgbClr val="203E54"/>
                </a:solidFill>
                <a:latin typeface="Hiragino Sans"/>
                <a:ea typeface="Hiragino Sans"/>
                <a:cs typeface="Hiragino Sans"/>
              </a:defRPr>
            </a:lvl7pPr>
            <a:lvl8pPr>
              <a:buNone/>
              <a:defRPr sz="1725" b="0">
                <a:solidFill>
                  <a:srgbClr val="203E54"/>
                </a:solidFill>
                <a:latin typeface="Hiragino Sans"/>
                <a:ea typeface="Hiragino Sans"/>
                <a:cs typeface="Hiragino Sans"/>
              </a:defRPr>
            </a:lvl8pPr>
            <a:lvl9pPr>
              <a:buNone/>
              <a:defRPr sz="1725" b="0">
                <a:solidFill>
                  <a:srgbClr val="203E54"/>
                </a:solidFill>
                <a:latin typeface="Hiragino Sans"/>
                <a:ea typeface="Hiragino Sans"/>
                <a:cs typeface="Hiragino Sans"/>
              </a:defRPr>
            </a:lvl9pPr>
          </a:lstStyle>
          <a:p xmlns:a="http://schemas.openxmlformats.org/drawingml/2006/main">
            <a:pPr>
              <a:buNone/>
              <a:defRPr sz="1725" b="0">
                <a:solidFill>
                  <a:srgbClr val="203E54"/>
                </a:solidFill>
                <a:latin typeface="Hiragino Sans"/>
                <a:ea typeface="Hiragino Sans"/>
                <a:cs typeface="Hiragino Sans"/>
              </a:defRPr>
            </a:pPr>
            <a:r>
              <a:rPr sz="1725" b="0">
                <a:solidFill>
                  <a:srgbClr val="203E54"/>
                </a:solidFill>
                <a:latin typeface="Hiragino Sans"/>
                <a:ea typeface="Hiragino Sans"/>
                <a:cs typeface="Hiragino Sans"/>
              </a:rPr>
              <a:t>このページでは依頼文を用意します。履歴書は、AI側に添付したものを使います。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EA372659-62F0-4870-97A3-783AD8EC3F0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2450" y="6419850"/>
            <a:ext cx="9048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ctr"/>
          <a:lstStyle xmlns:a="http://schemas.openxmlformats.org/drawingml/2006/main">
            <a:defPPr>
              <a:defRPr sz="1050" b="0">
                <a:solidFill>
                  <a:srgbClr val="526C80"/>
                </a:solidFill>
                <a:latin typeface="Hiragino Sans"/>
                <a:ea typeface="Hiragino Sans"/>
                <a:cs typeface="Hiragino Sans"/>
              </a:defRPr>
            </a:defPPr>
            <a:lvl1pPr>
              <a:buNone/>
              <a:defRPr sz="1050" b="0">
                <a:solidFill>
                  <a:srgbClr val="526C80"/>
                </a:solidFill>
                <a:latin typeface="Hiragino Sans"/>
                <a:ea typeface="Hiragino Sans"/>
                <a:cs typeface="Hiragino Sans"/>
              </a:defRPr>
            </a:lvl1pPr>
            <a:lvl2pPr>
              <a:buNone/>
              <a:defRPr sz="1050" b="0">
                <a:solidFill>
                  <a:srgbClr val="526C80"/>
                </a:solidFill>
                <a:latin typeface="Hiragino Sans"/>
                <a:ea typeface="Hiragino Sans"/>
                <a:cs typeface="Hiragino Sans"/>
              </a:defRPr>
            </a:lvl2pPr>
            <a:lvl3pPr>
              <a:buNone/>
              <a:defRPr sz="1050" b="0">
                <a:solidFill>
                  <a:srgbClr val="526C80"/>
                </a:solidFill>
                <a:latin typeface="Hiragino Sans"/>
                <a:ea typeface="Hiragino Sans"/>
                <a:cs typeface="Hiragino Sans"/>
              </a:defRPr>
            </a:lvl3pPr>
            <a:lvl4pPr>
              <a:buNone/>
              <a:defRPr sz="1050" b="0">
                <a:solidFill>
                  <a:srgbClr val="526C80"/>
                </a:solidFill>
                <a:latin typeface="Hiragino Sans"/>
                <a:ea typeface="Hiragino Sans"/>
                <a:cs typeface="Hiragino Sans"/>
              </a:defRPr>
            </a:lvl4pPr>
            <a:lvl5pPr>
              <a:buNone/>
              <a:defRPr sz="1050" b="0">
                <a:solidFill>
                  <a:srgbClr val="526C80"/>
                </a:solidFill>
                <a:latin typeface="Hiragino Sans"/>
                <a:ea typeface="Hiragino Sans"/>
                <a:cs typeface="Hiragino Sans"/>
              </a:defRPr>
            </a:lvl5pPr>
            <a:lvl6pPr>
              <a:buNone/>
              <a:defRPr sz="1050" b="0">
                <a:solidFill>
                  <a:srgbClr val="526C80"/>
                </a:solidFill>
                <a:latin typeface="Hiragino Sans"/>
                <a:ea typeface="Hiragino Sans"/>
                <a:cs typeface="Hiragino Sans"/>
              </a:defRPr>
            </a:lvl6pPr>
            <a:lvl7pPr>
              <a:buNone/>
              <a:defRPr sz="1050" b="0">
                <a:solidFill>
                  <a:srgbClr val="526C80"/>
                </a:solidFill>
                <a:latin typeface="Hiragino Sans"/>
                <a:ea typeface="Hiragino Sans"/>
                <a:cs typeface="Hiragino Sans"/>
              </a:defRPr>
            </a:lvl7pPr>
            <a:lvl8pPr>
              <a:buNone/>
              <a:defRPr sz="1050" b="0">
                <a:solidFill>
                  <a:srgbClr val="526C80"/>
                </a:solidFill>
                <a:latin typeface="Hiragino Sans"/>
                <a:ea typeface="Hiragino Sans"/>
                <a:cs typeface="Hiragino Sans"/>
              </a:defRPr>
            </a:lvl8pPr>
            <a:lvl9pPr>
              <a:buNone/>
              <a:defRPr sz="1050" b="0">
                <a:solidFill>
                  <a:srgbClr val="526C80"/>
                </a:solidFill>
                <a:latin typeface="Hiragino Sans"/>
                <a:ea typeface="Hiragino Sans"/>
                <a:cs typeface="Hiragino Sans"/>
              </a:defRPr>
            </a:lvl9pPr>
          </a:lstStyle>
          <a:p xmlns:a="http://schemas.openxmlformats.org/drawingml/2006/main">
            <a:pPr>
              <a:buNone/>
              <a:defRPr sz="1050" b="0">
                <a:solidFill>
                  <a:srgbClr val="526C80"/>
                </a:solidFill>
                <a:latin typeface="Hiragino Sans"/>
                <a:ea typeface="Hiragino Sans"/>
                <a:cs typeface="Hiragino Sans"/>
              </a:defRPr>
            </a:pPr>
            <a:r>
              <a:rPr sz="1050" b="0">
                <a:solidFill>
                  <a:srgbClr val="526C80"/>
                </a:solidFill>
                <a:latin typeface="Hiragino Sans"/>
                <a:ea typeface="Hiragino Sans"/>
                <a:cs typeface="Hiragino Sans"/>
              </a:rPr>
              <a:t>AI採用スタートキット  ·  2026.10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499BEFAF-31E6-4A04-970B-4D9ED241C7C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63250" y="6419850"/>
            <a:ext cx="9525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ctr"/>
          <a:lstStyle xmlns:a="http://schemas.openxmlformats.org/drawingml/2006/main">
            <a:defPPr>
              <a:defRPr sz="1200" b="0">
                <a:solidFill>
                  <a:srgbClr val="526C80"/>
                </a:solidFill>
                <a:latin typeface="Hiragino Sans"/>
                <a:ea typeface="Hiragino Sans"/>
                <a:cs typeface="Hiragino Sans"/>
              </a:defRPr>
            </a:defPPr>
            <a:lvl1pPr>
              <a:buNone/>
              <a:defRPr sz="1200" b="0">
                <a:solidFill>
                  <a:srgbClr val="526C80"/>
                </a:solidFill>
                <a:latin typeface="Hiragino Sans"/>
                <a:ea typeface="Hiragino Sans"/>
                <a:cs typeface="Hiragino Sans"/>
              </a:defRPr>
            </a:lvl1pPr>
            <a:lvl2pPr>
              <a:buNone/>
              <a:defRPr sz="1200" b="0">
                <a:solidFill>
                  <a:srgbClr val="526C80"/>
                </a:solidFill>
                <a:latin typeface="Hiragino Sans"/>
                <a:ea typeface="Hiragino Sans"/>
                <a:cs typeface="Hiragino Sans"/>
              </a:defRPr>
            </a:lvl2pPr>
            <a:lvl3pPr>
              <a:buNone/>
              <a:defRPr sz="1200" b="0">
                <a:solidFill>
                  <a:srgbClr val="526C80"/>
                </a:solidFill>
                <a:latin typeface="Hiragino Sans"/>
                <a:ea typeface="Hiragino Sans"/>
                <a:cs typeface="Hiragino Sans"/>
              </a:defRPr>
            </a:lvl3pPr>
            <a:lvl4pPr>
              <a:buNone/>
              <a:defRPr sz="1200" b="0">
                <a:solidFill>
                  <a:srgbClr val="526C80"/>
                </a:solidFill>
                <a:latin typeface="Hiragino Sans"/>
                <a:ea typeface="Hiragino Sans"/>
                <a:cs typeface="Hiragino Sans"/>
              </a:defRPr>
            </a:lvl4pPr>
            <a:lvl5pPr>
              <a:buNone/>
              <a:defRPr sz="1200" b="0">
                <a:solidFill>
                  <a:srgbClr val="526C80"/>
                </a:solidFill>
                <a:latin typeface="Hiragino Sans"/>
                <a:ea typeface="Hiragino Sans"/>
                <a:cs typeface="Hiragino Sans"/>
              </a:defRPr>
            </a:lvl5pPr>
            <a:lvl6pPr>
              <a:buNone/>
              <a:defRPr sz="1200" b="0">
                <a:solidFill>
                  <a:srgbClr val="526C80"/>
                </a:solidFill>
                <a:latin typeface="Hiragino Sans"/>
                <a:ea typeface="Hiragino Sans"/>
                <a:cs typeface="Hiragino Sans"/>
              </a:defRPr>
            </a:lvl6pPr>
            <a:lvl7pPr>
              <a:buNone/>
              <a:defRPr sz="1200" b="0">
                <a:solidFill>
                  <a:srgbClr val="526C80"/>
                </a:solidFill>
                <a:latin typeface="Hiragino Sans"/>
                <a:ea typeface="Hiragino Sans"/>
                <a:cs typeface="Hiragino Sans"/>
              </a:defRPr>
            </a:lvl7pPr>
            <a:lvl8pPr>
              <a:buNone/>
              <a:defRPr sz="1200" b="0">
                <a:solidFill>
                  <a:srgbClr val="526C80"/>
                </a:solidFill>
                <a:latin typeface="Hiragino Sans"/>
                <a:ea typeface="Hiragino Sans"/>
                <a:cs typeface="Hiragino Sans"/>
              </a:defRPr>
            </a:lvl8pPr>
            <a:lvl9pPr>
              <a:buNone/>
              <a:defRPr sz="1200" b="0">
                <a:solidFill>
                  <a:srgbClr val="526C80"/>
                </a:solidFill>
                <a:latin typeface="Hiragino Sans"/>
                <a:ea typeface="Hiragino Sans"/>
                <a:cs typeface="Hiragino Sans"/>
              </a:defRPr>
            </a:lvl9pPr>
          </a:lstStyle>
          <a:p xmlns:a="http://schemas.openxmlformats.org/drawingml/2006/main">
            <a:pPr>
              <a:buNone/>
              <a:defRPr sz="1200" b="0">
                <a:solidFill>
                  <a:srgbClr val="526C80"/>
                </a:solidFill>
                <a:latin typeface="Hiragino Sans"/>
                <a:ea typeface="Hiragino Sans"/>
                <a:cs typeface="Hiragino Sans"/>
              </a:defRPr>
            </a:pPr>
            <a:r>
              <a:rPr sz="1200" b="0">
                <a:solidFill>
                  <a:srgbClr val="526C80"/>
                </a:solidFill>
                <a:latin typeface="Hiragino Sans"/>
                <a:ea typeface="Hiragino Sans"/>
                <a:cs typeface="Hiragino Sans"/>
              </a:rPr>
              <a:t>9 / 14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D6EC1072-C9AA-4D8D-8E24-1743489FDC2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1762125"/>
            <a:ext cx="11001375" cy="590550"/>
          </a:xfrm>
          <a:prstGeom xmlns:a="http://schemas.openxmlformats.org/drawingml/2006/main" prst="roundRect">
            <a:avLst>
              <a:gd name="adj" fmla="val 12903"/>
            </a:avLst>
          </a:prstGeom>
          <a:solidFill xmlns:a="http://schemas.openxmlformats.org/drawingml/2006/main">
            <a:srgbClr val="E5F1FA"/>
          </a:solidFill>
          <a:ln xmlns:a="http://schemas.openxmlformats.org/drawingml/2006/main" w="9525">
            <a:solidFill>
              <a:srgbClr val="176995"/>
            </a:solidFill>
          </a:ln>
        </p:spPr>
        <p:txBody>
          <a:bodyPr xmlns:a="http://schemas.openxmlformats.org/drawingml/2006/main" lIns="0" tIns="0" rIns="0" bIns="0" anchor="ctr"/>
          <a:lstStyle xmlns:a="http://schemas.openxmlformats.org/drawingml/2006/main">
            <a:defPPr algn="ctr">
              <a:defRPr sz="1950">
                <a:solidFill>
                  <a:srgbClr val="176995"/>
                </a:solidFill>
                <a:latin typeface="Hiragino Sans"/>
                <a:ea typeface="Hiragino Sans"/>
                <a:cs typeface="Hiragino Sans"/>
              </a:defRPr>
            </a:defPPr>
            <a:lvl1pPr algn="ctr">
              <a:buNone/>
              <a:defRPr sz="1950">
                <a:solidFill>
                  <a:srgbClr val="176995"/>
                </a:solidFill>
                <a:latin typeface="Hiragino Sans"/>
                <a:ea typeface="Hiragino Sans"/>
                <a:cs typeface="Hiragino Sans"/>
              </a:defRPr>
            </a:lvl1pPr>
            <a:lvl2pPr algn="ctr">
              <a:buNone/>
              <a:defRPr sz="1950">
                <a:solidFill>
                  <a:srgbClr val="176995"/>
                </a:solidFill>
                <a:latin typeface="Hiragino Sans"/>
                <a:ea typeface="Hiragino Sans"/>
                <a:cs typeface="Hiragino Sans"/>
              </a:defRPr>
            </a:lvl2pPr>
            <a:lvl3pPr algn="ctr">
              <a:buNone/>
              <a:defRPr sz="1950">
                <a:solidFill>
                  <a:srgbClr val="176995"/>
                </a:solidFill>
                <a:latin typeface="Hiragino Sans"/>
                <a:ea typeface="Hiragino Sans"/>
                <a:cs typeface="Hiragino Sans"/>
              </a:defRPr>
            </a:lvl3pPr>
            <a:lvl4pPr algn="ctr">
              <a:buNone/>
              <a:defRPr sz="1950">
                <a:solidFill>
                  <a:srgbClr val="176995"/>
                </a:solidFill>
                <a:latin typeface="Hiragino Sans"/>
                <a:ea typeface="Hiragino Sans"/>
                <a:cs typeface="Hiragino Sans"/>
              </a:defRPr>
            </a:lvl4pPr>
            <a:lvl5pPr algn="ctr">
              <a:buNone/>
              <a:defRPr sz="1950">
                <a:solidFill>
                  <a:srgbClr val="176995"/>
                </a:solidFill>
                <a:latin typeface="Hiragino Sans"/>
                <a:ea typeface="Hiragino Sans"/>
                <a:cs typeface="Hiragino Sans"/>
              </a:defRPr>
            </a:lvl5pPr>
            <a:lvl6pPr algn="ctr">
              <a:buNone/>
              <a:defRPr sz="1950">
                <a:solidFill>
                  <a:srgbClr val="176995"/>
                </a:solidFill>
                <a:latin typeface="Hiragino Sans"/>
                <a:ea typeface="Hiragino Sans"/>
                <a:cs typeface="Hiragino Sans"/>
              </a:defRPr>
            </a:lvl6pPr>
            <a:lvl7pPr algn="ctr">
              <a:buNone/>
              <a:defRPr sz="1950">
                <a:solidFill>
                  <a:srgbClr val="176995"/>
                </a:solidFill>
                <a:latin typeface="Hiragino Sans"/>
                <a:ea typeface="Hiragino Sans"/>
                <a:cs typeface="Hiragino Sans"/>
              </a:defRPr>
            </a:lvl7pPr>
            <a:lvl8pPr algn="ctr">
              <a:buNone/>
              <a:defRPr sz="1950">
                <a:solidFill>
                  <a:srgbClr val="176995"/>
                </a:solidFill>
                <a:latin typeface="Hiragino Sans"/>
                <a:ea typeface="Hiragino Sans"/>
                <a:cs typeface="Hiragino Sans"/>
              </a:defRPr>
            </a:lvl8pPr>
            <a:lvl9pPr algn="ctr">
              <a:buNone/>
              <a:defRPr sz="1950">
                <a:solidFill>
                  <a:srgbClr val="176995"/>
                </a:solidFill>
                <a:latin typeface="Hiragino Sans"/>
                <a:ea typeface="Hiragino Sans"/>
                <a:cs typeface="Hiragino Sans"/>
              </a:defRPr>
            </a:lvl9pPr>
          </a:lstStyle>
          <a:p xmlns:a="http://schemas.openxmlformats.org/drawingml/2006/main">
            <a:pPr algn="ctr">
              <a:buNone/>
              <a:defRPr sz="1950">
                <a:solidFill>
                  <a:srgbClr val="176995"/>
                </a:solidFill>
                <a:latin typeface="Hiragino Sans"/>
                <a:ea typeface="Hiragino Sans"/>
                <a:cs typeface="Hiragino Sans"/>
              </a:defRPr>
            </a:pPr>
            <a:r>
              <a:rPr sz="1950">
                <a:solidFill>
                  <a:srgbClr val="176995"/>
                </a:solidFill>
                <a:latin typeface="Hiragino Sans"/>
                <a:ea typeface="Hiragino Sans"/>
                <a:cs typeface="Hiragino Sans"/>
                <a:hlinkClick xmlns:r="http://schemas.openxmlformats.org/officeDocument/2006/relationships" r:id="Rb02536166daf4fef"/>
              </a:rPr>
              <a:t>面接官準備キットのコピー用ページを開く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7CDC9028-1B55-428D-9C6E-73D4943E6BA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2790825"/>
            <a:ext cx="104775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ctr"/>
          <a:lstStyle xmlns:a="http://schemas.openxmlformats.org/drawingml/2006/main">
            <a:defPPr>
              <a:defRPr sz="2100" b="1">
                <a:solidFill>
                  <a:srgbClr val="176995"/>
                </a:solidFill>
                <a:latin typeface="Hiragino Sans"/>
                <a:ea typeface="Hiragino Sans"/>
                <a:cs typeface="Hiragino Sans"/>
              </a:defRPr>
            </a:defPPr>
            <a:lvl1pPr>
              <a:buNone/>
              <a:defRPr sz="2100" b="1">
                <a:solidFill>
                  <a:srgbClr val="176995"/>
                </a:solidFill>
                <a:latin typeface="Hiragino Sans"/>
                <a:ea typeface="Hiragino Sans"/>
                <a:cs typeface="Hiragino Sans"/>
              </a:defRPr>
            </a:lvl1pPr>
            <a:lvl2pPr>
              <a:buNone/>
              <a:defRPr sz="2100" b="1">
                <a:solidFill>
                  <a:srgbClr val="176995"/>
                </a:solidFill>
                <a:latin typeface="Hiragino Sans"/>
                <a:ea typeface="Hiragino Sans"/>
                <a:cs typeface="Hiragino Sans"/>
              </a:defRPr>
            </a:lvl2pPr>
            <a:lvl3pPr>
              <a:buNone/>
              <a:defRPr sz="2100" b="1">
                <a:solidFill>
                  <a:srgbClr val="176995"/>
                </a:solidFill>
                <a:latin typeface="Hiragino Sans"/>
                <a:ea typeface="Hiragino Sans"/>
                <a:cs typeface="Hiragino Sans"/>
              </a:defRPr>
            </a:lvl3pPr>
            <a:lvl4pPr>
              <a:buNone/>
              <a:defRPr sz="2100" b="1">
                <a:solidFill>
                  <a:srgbClr val="176995"/>
                </a:solidFill>
                <a:latin typeface="Hiragino Sans"/>
                <a:ea typeface="Hiragino Sans"/>
                <a:cs typeface="Hiragino Sans"/>
              </a:defRPr>
            </a:lvl4pPr>
            <a:lvl5pPr>
              <a:buNone/>
              <a:defRPr sz="2100" b="1">
                <a:solidFill>
                  <a:srgbClr val="176995"/>
                </a:solidFill>
                <a:latin typeface="Hiragino Sans"/>
                <a:ea typeface="Hiragino Sans"/>
                <a:cs typeface="Hiragino Sans"/>
              </a:defRPr>
            </a:lvl5pPr>
            <a:lvl6pPr>
              <a:buNone/>
              <a:defRPr sz="2100" b="1">
                <a:solidFill>
                  <a:srgbClr val="176995"/>
                </a:solidFill>
                <a:latin typeface="Hiragino Sans"/>
                <a:ea typeface="Hiragino Sans"/>
                <a:cs typeface="Hiragino Sans"/>
              </a:defRPr>
            </a:lvl6pPr>
            <a:lvl7pPr>
              <a:buNone/>
              <a:defRPr sz="2100" b="1">
                <a:solidFill>
                  <a:srgbClr val="176995"/>
                </a:solidFill>
                <a:latin typeface="Hiragino Sans"/>
                <a:ea typeface="Hiragino Sans"/>
                <a:cs typeface="Hiragino Sans"/>
              </a:defRPr>
            </a:lvl7pPr>
            <a:lvl8pPr>
              <a:buNone/>
              <a:defRPr sz="2100" b="1">
                <a:solidFill>
                  <a:srgbClr val="176995"/>
                </a:solidFill>
                <a:latin typeface="Hiragino Sans"/>
                <a:ea typeface="Hiragino Sans"/>
                <a:cs typeface="Hiragino Sans"/>
              </a:defRPr>
            </a:lvl8pPr>
            <a:lvl9pPr>
              <a:buNone/>
              <a:defRPr sz="2100" b="1">
                <a:solidFill>
                  <a:srgbClr val="176995"/>
                </a:solidFill>
                <a:latin typeface="Hiragino Sans"/>
                <a:ea typeface="Hiragino Sans"/>
                <a:cs typeface="Hiragino Sans"/>
              </a:defRPr>
            </a:lvl9pPr>
          </a:lstStyle>
          <a:p xmlns:a="http://schemas.openxmlformats.org/drawingml/2006/main">
            <a:pPr>
              <a:buNone/>
              <a:defRPr sz="2100" b="1">
                <a:solidFill>
                  <a:srgbClr val="176995"/>
                </a:solidFill>
                <a:latin typeface="Hiragino Sans"/>
                <a:ea typeface="Hiragino Sans"/>
                <a:cs typeface="Hiragino Sans"/>
              </a:defRPr>
            </a:pPr>
            <a:r>
              <a:rPr sz="2100" b="1">
                <a:solidFill>
                  <a:srgbClr val="176995"/>
                </a:solidFill>
                <a:latin typeface="Hiragino Sans"/>
                <a:ea typeface="Hiragino Sans"/>
                <a:cs typeface="Hiragino Sans"/>
              </a:rPr>
              <a:t>「1. 履歴書のファイル名」は、必要に応じて入力します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D2BA4826-18B9-4966-8CFA-66114300C50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3352800"/>
            <a:ext cx="11001375" cy="1143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ctr"/>
          <a:lstStyle xmlns:a="http://schemas.openxmlformats.org/drawingml/2006/main">
            <a:defPPr>
              <a:defRPr sz="1950" b="0">
                <a:solidFill>
                  <a:srgbClr val="203E54"/>
                </a:solidFill>
                <a:latin typeface="Hiragino Sans"/>
                <a:ea typeface="Hiragino Sans"/>
                <a:cs typeface="Hiragino Sans"/>
              </a:defRPr>
            </a:defPPr>
            <a:lvl1pPr>
              <a:buNone/>
              <a:defRPr sz="1950" b="0">
                <a:solidFill>
                  <a:srgbClr val="203E54"/>
                </a:solidFill>
                <a:latin typeface="Hiragino Sans"/>
                <a:ea typeface="Hiragino Sans"/>
                <a:cs typeface="Hiragino Sans"/>
              </a:defRPr>
            </a:lvl1pPr>
            <a:lvl2pPr>
              <a:buNone/>
              <a:defRPr sz="1950" b="0">
                <a:solidFill>
                  <a:srgbClr val="203E54"/>
                </a:solidFill>
                <a:latin typeface="Hiragino Sans"/>
                <a:ea typeface="Hiragino Sans"/>
                <a:cs typeface="Hiragino Sans"/>
              </a:defRPr>
            </a:lvl2pPr>
            <a:lvl3pPr>
              <a:buNone/>
              <a:defRPr sz="1950" b="0">
                <a:solidFill>
                  <a:srgbClr val="203E54"/>
                </a:solidFill>
                <a:latin typeface="Hiragino Sans"/>
                <a:ea typeface="Hiragino Sans"/>
                <a:cs typeface="Hiragino Sans"/>
              </a:defRPr>
            </a:lvl3pPr>
            <a:lvl4pPr>
              <a:buNone/>
              <a:defRPr sz="1950" b="0">
                <a:solidFill>
                  <a:srgbClr val="203E54"/>
                </a:solidFill>
                <a:latin typeface="Hiragino Sans"/>
                <a:ea typeface="Hiragino Sans"/>
                <a:cs typeface="Hiragino Sans"/>
              </a:defRPr>
            </a:lvl4pPr>
            <a:lvl5pPr>
              <a:buNone/>
              <a:defRPr sz="1950" b="0">
                <a:solidFill>
                  <a:srgbClr val="203E54"/>
                </a:solidFill>
                <a:latin typeface="Hiragino Sans"/>
                <a:ea typeface="Hiragino Sans"/>
                <a:cs typeface="Hiragino Sans"/>
              </a:defRPr>
            </a:lvl5pPr>
            <a:lvl6pPr>
              <a:buNone/>
              <a:defRPr sz="1950" b="0">
                <a:solidFill>
                  <a:srgbClr val="203E54"/>
                </a:solidFill>
                <a:latin typeface="Hiragino Sans"/>
                <a:ea typeface="Hiragino Sans"/>
                <a:cs typeface="Hiragino Sans"/>
              </a:defRPr>
            </a:lvl6pPr>
            <a:lvl7pPr>
              <a:buNone/>
              <a:defRPr sz="1950" b="0">
                <a:solidFill>
                  <a:srgbClr val="203E54"/>
                </a:solidFill>
                <a:latin typeface="Hiragino Sans"/>
                <a:ea typeface="Hiragino Sans"/>
                <a:cs typeface="Hiragino Sans"/>
              </a:defRPr>
            </a:lvl7pPr>
            <a:lvl8pPr>
              <a:buNone/>
              <a:defRPr sz="1950" b="0">
                <a:solidFill>
                  <a:srgbClr val="203E54"/>
                </a:solidFill>
                <a:latin typeface="Hiragino Sans"/>
                <a:ea typeface="Hiragino Sans"/>
                <a:cs typeface="Hiragino Sans"/>
              </a:defRPr>
            </a:lvl8pPr>
            <a:lvl9pPr>
              <a:buNone/>
              <a:defRPr sz="1950" b="0">
                <a:solidFill>
                  <a:srgbClr val="203E54"/>
                </a:solidFill>
                <a:latin typeface="Hiragino Sans"/>
                <a:ea typeface="Hiragino Sans"/>
                <a:cs typeface="Hiragino Sans"/>
              </a:defRPr>
            </a:lvl9pPr>
          </a:lstStyle>
          <a:p xmlns:a="http://schemas.openxmlformats.org/drawingml/2006/main">
            <a:pPr>
              <a:buNone/>
              <a:defRPr sz="1950" b="0">
                <a:solidFill>
                  <a:srgbClr val="203E54"/>
                </a:solidFill>
                <a:latin typeface="Hiragino Sans"/>
                <a:ea typeface="Hiragino Sans"/>
                <a:cs typeface="Hiragino Sans"/>
              </a:defRPr>
            </a:pPr>
            <a:r>
              <a:rPr sz="1950" b="0">
                <a:solidFill>
                  <a:srgbClr val="203E54"/>
                </a:solidFill>
                <a:latin typeface="Hiragino Sans"/>
                <a:ea typeface="Hiragino Sans"/>
                <a:cs typeface="Hiragino Sans"/>
              </a:rPr>
              <a:t>例：履歴書.png</a:t>
            </a:r>
          </a:p>
          <a:p xmlns:a="http://schemas.openxmlformats.org/drawingml/2006/main">
            <a:pPr>
              <a:buNone/>
              <a:defRPr sz="1950" b="0">
                <a:solidFill>
                  <a:srgbClr val="203E54"/>
                </a:solidFill>
                <a:latin typeface="Hiragino Sans"/>
                <a:ea typeface="Hiragino Sans"/>
                <a:cs typeface="Hiragino Sans"/>
              </a:defRPr>
            </a:pPr>
            <a:r>
              <a:rPr sz="1950" b="0">
                <a:solidFill>
                  <a:srgbClr val="203E54"/>
                </a:solidFill>
                <a:latin typeface="Hiragino Sans"/>
                <a:ea typeface="Hiragino Sans"/>
                <a:cs typeface="Hiragino Sans"/>
              </a:rPr>
              <a:t>AIに添付したファイルの名前を入れると、参照する資料を指定できます。</a:t>
            </a:r>
          </a:p>
          <a:p xmlns:a="http://schemas.openxmlformats.org/drawingml/2006/main">
            <a:pPr>
              <a:buNone/>
              <a:defRPr sz="1950" b="0">
                <a:solidFill>
                  <a:srgbClr val="203E54"/>
                </a:solidFill>
                <a:latin typeface="Hiragino Sans"/>
                <a:ea typeface="Hiragino Sans"/>
                <a:cs typeface="Hiragino Sans"/>
              </a:defRPr>
            </a:pPr>
            <a:r>
              <a:rPr sz="1950" b="0">
                <a:solidFill>
                  <a:srgbClr val="203E54"/>
                </a:solidFill>
                <a:latin typeface="Hiragino Sans"/>
                <a:ea typeface="Hiragino Sans"/>
                <a:cs typeface="Hiragino Sans"/>
              </a:rPr>
              <a:t>ファイル名の入力は任意です。添付そのものはAI側で行ってください。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F6FD051B-8F70-4C77-B1AC-6873E7BCDC0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4857750"/>
            <a:ext cx="11001375" cy="79057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6F1F9"/>
          </a:solidFill>
          <a:ln xmlns:a="http://schemas.openxmlformats.org/drawingml/2006/main" w="0">
            <a:noFill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DC6781CF-DAA9-4E5C-9B56-3DE8701F36A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4943475"/>
            <a:ext cx="10572750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ctr"/>
          <a:lstStyle xmlns:a="http://schemas.openxmlformats.org/drawingml/2006/main">
            <a:defPPr>
              <a:defRPr sz="1725" b="0">
                <a:solidFill>
                  <a:srgbClr val="526C80"/>
                </a:solidFill>
                <a:latin typeface="Hiragino Sans"/>
                <a:ea typeface="Hiragino Sans"/>
                <a:cs typeface="Hiragino Sans"/>
              </a:defRPr>
            </a:defPPr>
            <a:lvl1pPr>
              <a:buNone/>
              <a:defRPr sz="1725" b="0">
                <a:solidFill>
                  <a:srgbClr val="526C80"/>
                </a:solidFill>
                <a:latin typeface="Hiragino Sans"/>
                <a:ea typeface="Hiragino Sans"/>
                <a:cs typeface="Hiragino Sans"/>
              </a:defRPr>
            </a:lvl1pPr>
            <a:lvl2pPr>
              <a:buNone/>
              <a:defRPr sz="1725" b="0">
                <a:solidFill>
                  <a:srgbClr val="526C80"/>
                </a:solidFill>
                <a:latin typeface="Hiragino Sans"/>
                <a:ea typeface="Hiragino Sans"/>
                <a:cs typeface="Hiragino Sans"/>
              </a:defRPr>
            </a:lvl2pPr>
            <a:lvl3pPr>
              <a:buNone/>
              <a:defRPr sz="1725" b="0">
                <a:solidFill>
                  <a:srgbClr val="526C80"/>
                </a:solidFill>
                <a:latin typeface="Hiragino Sans"/>
                <a:ea typeface="Hiragino Sans"/>
                <a:cs typeface="Hiragino Sans"/>
              </a:defRPr>
            </a:lvl3pPr>
            <a:lvl4pPr>
              <a:buNone/>
              <a:defRPr sz="1725" b="0">
                <a:solidFill>
                  <a:srgbClr val="526C80"/>
                </a:solidFill>
                <a:latin typeface="Hiragino Sans"/>
                <a:ea typeface="Hiragino Sans"/>
                <a:cs typeface="Hiragino Sans"/>
              </a:defRPr>
            </a:lvl4pPr>
            <a:lvl5pPr>
              <a:buNone/>
              <a:defRPr sz="1725" b="0">
                <a:solidFill>
                  <a:srgbClr val="526C80"/>
                </a:solidFill>
                <a:latin typeface="Hiragino Sans"/>
                <a:ea typeface="Hiragino Sans"/>
                <a:cs typeface="Hiragino Sans"/>
              </a:defRPr>
            </a:lvl5pPr>
            <a:lvl6pPr>
              <a:buNone/>
              <a:defRPr sz="1725" b="0">
                <a:solidFill>
                  <a:srgbClr val="526C80"/>
                </a:solidFill>
                <a:latin typeface="Hiragino Sans"/>
                <a:ea typeface="Hiragino Sans"/>
                <a:cs typeface="Hiragino Sans"/>
              </a:defRPr>
            </a:lvl6pPr>
            <a:lvl7pPr>
              <a:buNone/>
              <a:defRPr sz="1725" b="0">
                <a:solidFill>
                  <a:srgbClr val="526C80"/>
                </a:solidFill>
                <a:latin typeface="Hiragino Sans"/>
                <a:ea typeface="Hiragino Sans"/>
                <a:cs typeface="Hiragino Sans"/>
              </a:defRPr>
            </a:lvl7pPr>
            <a:lvl8pPr>
              <a:buNone/>
              <a:defRPr sz="1725" b="0">
                <a:solidFill>
                  <a:srgbClr val="526C80"/>
                </a:solidFill>
                <a:latin typeface="Hiragino Sans"/>
                <a:ea typeface="Hiragino Sans"/>
                <a:cs typeface="Hiragino Sans"/>
              </a:defRPr>
            </a:lvl8pPr>
            <a:lvl9pPr>
              <a:buNone/>
              <a:defRPr sz="1725" b="0">
                <a:solidFill>
                  <a:srgbClr val="526C80"/>
                </a:solidFill>
                <a:latin typeface="Hiragino Sans"/>
                <a:ea typeface="Hiragino Sans"/>
                <a:cs typeface="Hiragino Sans"/>
              </a:defRPr>
            </a:lvl9pPr>
          </a:lstStyle>
          <a:p xmlns:a="http://schemas.openxmlformats.org/drawingml/2006/main">
            <a:pPr>
              <a:buNone/>
              <a:defRPr sz="1725" b="0">
                <a:solidFill>
                  <a:srgbClr val="526C80"/>
                </a:solidFill>
                <a:latin typeface="Hiragino Sans"/>
                <a:ea typeface="Hiragino Sans"/>
                <a:cs typeface="Hiragino Sans"/>
              </a:defRPr>
            </a:pPr>
            <a:r>
              <a:rPr sz="1725" b="0">
                <a:solidFill>
                  <a:srgbClr val="526C80"/>
                </a:solidFill>
                <a:latin typeface="Hiragino Sans"/>
                <a:ea typeface="Hiragino Sans"/>
                <a:cs typeface="Hiragino Sans"/>
              </a:rPr>
              <a:t>コピー用ページは、インターネットにつながるパソコンで開けます。</a:t>
            </a:r>
          </a:p>
          <a:p xmlns:a="http://schemas.openxmlformats.org/drawingml/2006/main">
            <a:pPr>
              <a:buNone/>
              <a:defRPr sz="1725" b="0">
                <a:solidFill>
                  <a:srgbClr val="526C80"/>
                </a:solidFill>
                <a:latin typeface="Hiragino Sans"/>
                <a:ea typeface="Hiragino Sans"/>
                <a:cs typeface="Hiragino Sans"/>
              </a:defRPr>
            </a:pPr>
            <a:r>
              <a:rPr sz="1725" b="0">
                <a:solidFill>
                  <a:srgbClr val="526C80"/>
                </a:solidFill>
                <a:latin typeface="Hiragino Sans"/>
                <a:ea typeface="Hiragino Sans"/>
                <a:cs typeface="Hiragino Sans"/>
              </a:rPr>
              <a:t>開けないときは、資料を提供した担当者にご確認ください。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6D35FF59-EEC8-4221-AC80-84F60AE350D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2450" y="5905500"/>
            <a:ext cx="11049000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C7DAE8"/>
          </a:solidFill>
          <a:ln xmlns:a="http://schemas.openxmlformats.org/drawingml/2006/main" w="0">
            <a:noFill/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C4664002-EF99-42AE-A728-8EB145D3EE5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6019800"/>
            <a:ext cx="110490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ctr"/>
          <a:lstStyle xmlns:a="http://schemas.openxmlformats.org/drawingml/2006/main">
            <a:defPPr>
              <a:defRPr sz="1650" b="1">
                <a:solidFill>
                  <a:srgbClr val="176995"/>
                </a:solidFill>
                <a:latin typeface="Hiragino Sans"/>
                <a:ea typeface="Hiragino Sans"/>
                <a:cs typeface="Hiragino Sans"/>
              </a:defRPr>
            </a:defPPr>
            <a:lvl1pPr>
              <a:buNone/>
              <a:defRPr sz="1650" b="1">
                <a:solidFill>
                  <a:srgbClr val="176995"/>
                </a:solidFill>
                <a:latin typeface="Hiragino Sans"/>
                <a:ea typeface="Hiragino Sans"/>
                <a:cs typeface="Hiragino Sans"/>
              </a:defRPr>
            </a:lvl1pPr>
            <a:lvl2pPr>
              <a:buNone/>
              <a:defRPr sz="1650" b="1">
                <a:solidFill>
                  <a:srgbClr val="176995"/>
                </a:solidFill>
                <a:latin typeface="Hiragino Sans"/>
                <a:ea typeface="Hiragino Sans"/>
                <a:cs typeface="Hiragino Sans"/>
              </a:defRPr>
            </a:lvl2pPr>
            <a:lvl3pPr>
              <a:buNone/>
              <a:defRPr sz="1650" b="1">
                <a:solidFill>
                  <a:srgbClr val="176995"/>
                </a:solidFill>
                <a:latin typeface="Hiragino Sans"/>
                <a:ea typeface="Hiragino Sans"/>
                <a:cs typeface="Hiragino Sans"/>
              </a:defRPr>
            </a:lvl3pPr>
            <a:lvl4pPr>
              <a:buNone/>
              <a:defRPr sz="1650" b="1">
                <a:solidFill>
                  <a:srgbClr val="176995"/>
                </a:solidFill>
                <a:latin typeface="Hiragino Sans"/>
                <a:ea typeface="Hiragino Sans"/>
                <a:cs typeface="Hiragino Sans"/>
              </a:defRPr>
            </a:lvl4pPr>
            <a:lvl5pPr>
              <a:buNone/>
              <a:defRPr sz="1650" b="1">
                <a:solidFill>
                  <a:srgbClr val="176995"/>
                </a:solidFill>
                <a:latin typeface="Hiragino Sans"/>
                <a:ea typeface="Hiragino Sans"/>
                <a:cs typeface="Hiragino Sans"/>
              </a:defRPr>
            </a:lvl5pPr>
            <a:lvl6pPr>
              <a:buNone/>
              <a:defRPr sz="1650" b="1">
                <a:solidFill>
                  <a:srgbClr val="176995"/>
                </a:solidFill>
                <a:latin typeface="Hiragino Sans"/>
                <a:ea typeface="Hiragino Sans"/>
                <a:cs typeface="Hiragino Sans"/>
              </a:defRPr>
            </a:lvl6pPr>
            <a:lvl7pPr>
              <a:buNone/>
              <a:defRPr sz="1650" b="1">
                <a:solidFill>
                  <a:srgbClr val="176995"/>
                </a:solidFill>
                <a:latin typeface="Hiragino Sans"/>
                <a:ea typeface="Hiragino Sans"/>
                <a:cs typeface="Hiragino Sans"/>
              </a:defRPr>
            </a:lvl7pPr>
            <a:lvl8pPr>
              <a:buNone/>
              <a:defRPr sz="1650" b="1">
                <a:solidFill>
                  <a:srgbClr val="176995"/>
                </a:solidFill>
                <a:latin typeface="Hiragino Sans"/>
                <a:ea typeface="Hiragino Sans"/>
                <a:cs typeface="Hiragino Sans"/>
              </a:defRPr>
            </a:lvl8pPr>
            <a:lvl9pPr>
              <a:buNone/>
              <a:defRPr sz="1650" b="1">
                <a:solidFill>
                  <a:srgbClr val="176995"/>
                </a:solidFill>
                <a:latin typeface="Hiragino Sans"/>
                <a:ea typeface="Hiragino Sans"/>
                <a:cs typeface="Hiragino Sans"/>
              </a:defRPr>
            </a:lvl9pPr>
          </a:lstStyle>
          <a:p xmlns:a="http://schemas.openxmlformats.org/drawingml/2006/main">
            <a:pPr>
              <a:buNone/>
              <a:defRPr sz="1650" b="1">
                <a:solidFill>
                  <a:srgbClr val="176995"/>
                </a:solidFill>
                <a:latin typeface="Hiragino Sans"/>
                <a:ea typeface="Hiragino Sans"/>
                <a:cs typeface="Hiragino Sans"/>
              </a:defRPr>
            </a:pPr>
            <a:r>
              <a:rPr sz="1650" b="1">
                <a:solidFill>
                  <a:srgbClr val="176995"/>
                </a:solidFill>
                <a:latin typeface="Hiragino Sans"/>
                <a:ea typeface="Hiragino Sans"/>
                <a:cs typeface="Hiragino Sans"/>
              </a:rPr>
              <a:t>次に「2. 求人票の渡し方」を選びます。添付は10ページ、本文は11ページへ。</a:t>
            </a:r>
          </a:p>
        </p:txBody>
      </p:sp>
    </p:spTree>
    <p:extLst>
      <p:ext uri="{BB962C8B-B14F-4D97-AF65-F5344CB8AC3E}">
        <p14:creationId xmlns:p14="http://schemas.microsoft.com/office/powerpoint/2010/main" val="131169363"/>
      </p:ext>
    </p:extLst>
  </p:cSld>
</p:sld>
</file>

<file path=ppt/slides/slide10.xml><?xml version="1.0" encoding="utf-8"?>
<p:sld xmlns:p="http://schemas.openxmlformats.org/presentationml/2006/main">
  <p:cSld>
    <p:bg>
      <p:bgPr>
        <a:gradFill xmlns:a="http://schemas.openxmlformats.org/drawingml/2006/main">
          <a:gsLst>
            <a:gs pos="0">
              <a:srgbClr val="FCFDFE"/>
            </a:gs>
            <a:gs pos="72000">
              <a:srgbClr val="F1F7FC"/>
            </a:gs>
            <a:gs pos="100000">
              <a:srgbClr val="E3F0F9"/>
            </a:gs>
          </a:gsLst>
          <a:lin ang="1500000"/>
        </a:gra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119C00C0-ED13-4350-8309-71A5FE2EAE8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400050"/>
            <a:ext cx="11144250" cy="609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ctr"/>
          <a:lstStyle xmlns:a="http://schemas.openxmlformats.org/drawingml/2006/main">
            <a:defPPr>
              <a:defRPr sz="2775" b="0">
                <a:solidFill>
                  <a:srgbClr val="203E54"/>
                </a:solidFill>
                <a:latin typeface="Hiragino Mincho ProN"/>
                <a:ea typeface="Hiragino Mincho ProN"/>
                <a:cs typeface="Hiragino Mincho ProN"/>
              </a:defRPr>
            </a:defPPr>
            <a:lvl1pPr>
              <a:buNone/>
              <a:defRPr sz="2775" b="0">
                <a:solidFill>
                  <a:srgbClr val="203E54"/>
                </a:solidFill>
                <a:latin typeface="Hiragino Mincho ProN"/>
                <a:ea typeface="Hiragino Mincho ProN"/>
                <a:cs typeface="Hiragino Mincho ProN"/>
              </a:defRPr>
            </a:lvl1pPr>
            <a:lvl2pPr>
              <a:buNone/>
              <a:defRPr sz="2775" b="0">
                <a:solidFill>
                  <a:srgbClr val="203E54"/>
                </a:solidFill>
                <a:latin typeface="Hiragino Mincho ProN"/>
                <a:ea typeface="Hiragino Mincho ProN"/>
                <a:cs typeface="Hiragino Mincho ProN"/>
              </a:defRPr>
            </a:lvl2pPr>
            <a:lvl3pPr>
              <a:buNone/>
              <a:defRPr sz="2775" b="0">
                <a:solidFill>
                  <a:srgbClr val="203E54"/>
                </a:solidFill>
                <a:latin typeface="Hiragino Mincho ProN"/>
                <a:ea typeface="Hiragino Mincho ProN"/>
                <a:cs typeface="Hiragino Mincho ProN"/>
              </a:defRPr>
            </a:lvl3pPr>
            <a:lvl4pPr>
              <a:buNone/>
              <a:defRPr sz="2775" b="0">
                <a:solidFill>
                  <a:srgbClr val="203E54"/>
                </a:solidFill>
                <a:latin typeface="Hiragino Mincho ProN"/>
                <a:ea typeface="Hiragino Mincho ProN"/>
                <a:cs typeface="Hiragino Mincho ProN"/>
              </a:defRPr>
            </a:lvl4pPr>
            <a:lvl5pPr>
              <a:buNone/>
              <a:defRPr sz="2775" b="0">
                <a:solidFill>
                  <a:srgbClr val="203E54"/>
                </a:solidFill>
                <a:latin typeface="Hiragino Mincho ProN"/>
                <a:ea typeface="Hiragino Mincho ProN"/>
                <a:cs typeface="Hiragino Mincho ProN"/>
              </a:defRPr>
            </a:lvl5pPr>
            <a:lvl6pPr>
              <a:buNone/>
              <a:defRPr sz="2775" b="0">
                <a:solidFill>
                  <a:srgbClr val="203E54"/>
                </a:solidFill>
                <a:latin typeface="Hiragino Mincho ProN"/>
                <a:ea typeface="Hiragino Mincho ProN"/>
                <a:cs typeface="Hiragino Mincho ProN"/>
              </a:defRPr>
            </a:lvl6pPr>
            <a:lvl7pPr>
              <a:buNone/>
              <a:defRPr sz="2775" b="0">
                <a:solidFill>
                  <a:srgbClr val="203E54"/>
                </a:solidFill>
                <a:latin typeface="Hiragino Mincho ProN"/>
                <a:ea typeface="Hiragino Mincho ProN"/>
                <a:cs typeface="Hiragino Mincho ProN"/>
              </a:defRPr>
            </a:lvl7pPr>
            <a:lvl8pPr>
              <a:buNone/>
              <a:defRPr sz="2775" b="0">
                <a:solidFill>
                  <a:srgbClr val="203E54"/>
                </a:solidFill>
                <a:latin typeface="Hiragino Mincho ProN"/>
                <a:ea typeface="Hiragino Mincho ProN"/>
                <a:cs typeface="Hiragino Mincho ProN"/>
              </a:defRPr>
            </a:lvl8pPr>
            <a:lvl9pPr>
              <a:buNone/>
              <a:defRPr sz="2775" b="0">
                <a:solidFill>
                  <a:srgbClr val="203E54"/>
                </a:solidFill>
                <a:latin typeface="Hiragino Mincho ProN"/>
                <a:ea typeface="Hiragino Mincho ProN"/>
                <a:cs typeface="Hiragino Mincho ProN"/>
              </a:defRPr>
            </a:lvl9pPr>
          </a:lstStyle>
          <a:p xmlns:a="http://schemas.openxmlformats.org/drawingml/2006/main">
            <a:pPr>
              <a:buNone/>
              <a:defRPr sz="2775" b="0">
                <a:solidFill>
                  <a:srgbClr val="203E54"/>
                </a:solidFill>
                <a:latin typeface="Hiragino Mincho ProN"/>
                <a:ea typeface="Hiragino Mincho ProN"/>
                <a:cs typeface="Hiragino Mincho ProN"/>
              </a:defRPr>
            </a:pPr>
            <a:r>
              <a:rPr sz="2775" b="0">
                <a:solidFill>
                  <a:srgbClr val="203E54"/>
                </a:solidFill>
                <a:latin typeface="Hiragino Mincho ProN"/>
                <a:ea typeface="Hiragino Mincho ProN"/>
                <a:cs typeface="Hiragino Mincho ProN"/>
              </a:rPr>
              <a:t>求人票を添付して使う場合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AD1A9F5D-5A4B-4A97-9057-273416E7113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2450" y="1104900"/>
            <a:ext cx="1104900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ctr"/>
          <a:lstStyle xmlns:a="http://schemas.openxmlformats.org/drawingml/2006/main">
            <a:defPPr>
              <a:defRPr sz="1725" b="0">
                <a:solidFill>
                  <a:srgbClr val="203E54"/>
                </a:solidFill>
                <a:latin typeface="Hiragino Sans"/>
                <a:ea typeface="Hiragino Sans"/>
                <a:cs typeface="Hiragino Sans"/>
              </a:defRPr>
            </a:defPPr>
            <a:lvl1pPr>
              <a:buNone/>
              <a:defRPr sz="1725" b="0">
                <a:solidFill>
                  <a:srgbClr val="203E54"/>
                </a:solidFill>
                <a:latin typeface="Hiragino Sans"/>
                <a:ea typeface="Hiragino Sans"/>
                <a:cs typeface="Hiragino Sans"/>
              </a:defRPr>
            </a:lvl1pPr>
            <a:lvl2pPr>
              <a:buNone/>
              <a:defRPr sz="1725" b="0">
                <a:solidFill>
                  <a:srgbClr val="203E54"/>
                </a:solidFill>
                <a:latin typeface="Hiragino Sans"/>
                <a:ea typeface="Hiragino Sans"/>
                <a:cs typeface="Hiragino Sans"/>
              </a:defRPr>
            </a:lvl2pPr>
            <a:lvl3pPr>
              <a:buNone/>
              <a:defRPr sz="1725" b="0">
                <a:solidFill>
                  <a:srgbClr val="203E54"/>
                </a:solidFill>
                <a:latin typeface="Hiragino Sans"/>
                <a:ea typeface="Hiragino Sans"/>
                <a:cs typeface="Hiragino Sans"/>
              </a:defRPr>
            </a:lvl3pPr>
            <a:lvl4pPr>
              <a:buNone/>
              <a:defRPr sz="1725" b="0">
                <a:solidFill>
                  <a:srgbClr val="203E54"/>
                </a:solidFill>
                <a:latin typeface="Hiragino Sans"/>
                <a:ea typeface="Hiragino Sans"/>
                <a:cs typeface="Hiragino Sans"/>
              </a:defRPr>
            </a:lvl4pPr>
            <a:lvl5pPr>
              <a:buNone/>
              <a:defRPr sz="1725" b="0">
                <a:solidFill>
                  <a:srgbClr val="203E54"/>
                </a:solidFill>
                <a:latin typeface="Hiragino Sans"/>
                <a:ea typeface="Hiragino Sans"/>
                <a:cs typeface="Hiragino Sans"/>
              </a:defRPr>
            </a:lvl5pPr>
            <a:lvl6pPr>
              <a:buNone/>
              <a:defRPr sz="1725" b="0">
                <a:solidFill>
                  <a:srgbClr val="203E54"/>
                </a:solidFill>
                <a:latin typeface="Hiragino Sans"/>
                <a:ea typeface="Hiragino Sans"/>
                <a:cs typeface="Hiragino Sans"/>
              </a:defRPr>
            </a:lvl6pPr>
            <a:lvl7pPr>
              <a:buNone/>
              <a:defRPr sz="1725" b="0">
                <a:solidFill>
                  <a:srgbClr val="203E54"/>
                </a:solidFill>
                <a:latin typeface="Hiragino Sans"/>
                <a:ea typeface="Hiragino Sans"/>
                <a:cs typeface="Hiragino Sans"/>
              </a:defRPr>
            </a:lvl7pPr>
            <a:lvl8pPr>
              <a:buNone/>
              <a:defRPr sz="1725" b="0">
                <a:solidFill>
                  <a:srgbClr val="203E54"/>
                </a:solidFill>
                <a:latin typeface="Hiragino Sans"/>
                <a:ea typeface="Hiragino Sans"/>
                <a:cs typeface="Hiragino Sans"/>
              </a:defRPr>
            </a:lvl8pPr>
            <a:lvl9pPr>
              <a:buNone/>
              <a:defRPr sz="1725" b="0">
                <a:solidFill>
                  <a:srgbClr val="203E54"/>
                </a:solidFill>
                <a:latin typeface="Hiragino Sans"/>
                <a:ea typeface="Hiragino Sans"/>
                <a:cs typeface="Hiragino Sans"/>
              </a:defRPr>
            </a:lvl9pPr>
          </a:lstStyle>
          <a:p xmlns:a="http://schemas.openxmlformats.org/drawingml/2006/main">
            <a:pPr>
              <a:buNone/>
              <a:defRPr sz="1725" b="0">
                <a:solidFill>
                  <a:srgbClr val="203E54"/>
                </a:solidFill>
                <a:latin typeface="Hiragino Sans"/>
                <a:ea typeface="Hiragino Sans"/>
                <a:cs typeface="Hiragino Sans"/>
              </a:defRPr>
            </a:pPr>
            <a:r>
              <a:rPr sz="1725" b="0">
                <a:solidFill>
                  <a:srgbClr val="203E54"/>
                </a:solidFill>
                <a:latin typeface="Hiragino Sans"/>
                <a:ea typeface="Hiragino Sans"/>
                <a:cs typeface="Hiragino Sans"/>
              </a:rPr>
              <a:t>履歴書と求人票の両方を、AIの同じチャットに添付しておきます。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701E9561-0D06-4274-8D64-2115A8FADD9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2450" y="6419850"/>
            <a:ext cx="9048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ctr"/>
          <a:lstStyle xmlns:a="http://schemas.openxmlformats.org/drawingml/2006/main">
            <a:defPPr>
              <a:defRPr sz="1050" b="0">
                <a:solidFill>
                  <a:srgbClr val="526C80"/>
                </a:solidFill>
                <a:latin typeface="Hiragino Sans"/>
                <a:ea typeface="Hiragino Sans"/>
                <a:cs typeface="Hiragino Sans"/>
              </a:defRPr>
            </a:defPPr>
            <a:lvl1pPr>
              <a:buNone/>
              <a:defRPr sz="1050" b="0">
                <a:solidFill>
                  <a:srgbClr val="526C80"/>
                </a:solidFill>
                <a:latin typeface="Hiragino Sans"/>
                <a:ea typeface="Hiragino Sans"/>
                <a:cs typeface="Hiragino Sans"/>
              </a:defRPr>
            </a:lvl1pPr>
            <a:lvl2pPr>
              <a:buNone/>
              <a:defRPr sz="1050" b="0">
                <a:solidFill>
                  <a:srgbClr val="526C80"/>
                </a:solidFill>
                <a:latin typeface="Hiragino Sans"/>
                <a:ea typeface="Hiragino Sans"/>
                <a:cs typeface="Hiragino Sans"/>
              </a:defRPr>
            </a:lvl2pPr>
            <a:lvl3pPr>
              <a:buNone/>
              <a:defRPr sz="1050" b="0">
                <a:solidFill>
                  <a:srgbClr val="526C80"/>
                </a:solidFill>
                <a:latin typeface="Hiragino Sans"/>
                <a:ea typeface="Hiragino Sans"/>
                <a:cs typeface="Hiragino Sans"/>
              </a:defRPr>
            </a:lvl3pPr>
            <a:lvl4pPr>
              <a:buNone/>
              <a:defRPr sz="1050" b="0">
                <a:solidFill>
                  <a:srgbClr val="526C80"/>
                </a:solidFill>
                <a:latin typeface="Hiragino Sans"/>
                <a:ea typeface="Hiragino Sans"/>
                <a:cs typeface="Hiragino Sans"/>
              </a:defRPr>
            </a:lvl4pPr>
            <a:lvl5pPr>
              <a:buNone/>
              <a:defRPr sz="1050" b="0">
                <a:solidFill>
                  <a:srgbClr val="526C80"/>
                </a:solidFill>
                <a:latin typeface="Hiragino Sans"/>
                <a:ea typeface="Hiragino Sans"/>
                <a:cs typeface="Hiragino Sans"/>
              </a:defRPr>
            </a:lvl5pPr>
            <a:lvl6pPr>
              <a:buNone/>
              <a:defRPr sz="1050" b="0">
                <a:solidFill>
                  <a:srgbClr val="526C80"/>
                </a:solidFill>
                <a:latin typeface="Hiragino Sans"/>
                <a:ea typeface="Hiragino Sans"/>
                <a:cs typeface="Hiragino Sans"/>
              </a:defRPr>
            </a:lvl6pPr>
            <a:lvl7pPr>
              <a:buNone/>
              <a:defRPr sz="1050" b="0">
                <a:solidFill>
                  <a:srgbClr val="526C80"/>
                </a:solidFill>
                <a:latin typeface="Hiragino Sans"/>
                <a:ea typeface="Hiragino Sans"/>
                <a:cs typeface="Hiragino Sans"/>
              </a:defRPr>
            </a:lvl7pPr>
            <a:lvl8pPr>
              <a:buNone/>
              <a:defRPr sz="1050" b="0">
                <a:solidFill>
                  <a:srgbClr val="526C80"/>
                </a:solidFill>
                <a:latin typeface="Hiragino Sans"/>
                <a:ea typeface="Hiragino Sans"/>
                <a:cs typeface="Hiragino Sans"/>
              </a:defRPr>
            </a:lvl8pPr>
            <a:lvl9pPr>
              <a:buNone/>
              <a:defRPr sz="1050" b="0">
                <a:solidFill>
                  <a:srgbClr val="526C80"/>
                </a:solidFill>
                <a:latin typeface="Hiragino Sans"/>
                <a:ea typeface="Hiragino Sans"/>
                <a:cs typeface="Hiragino Sans"/>
              </a:defRPr>
            </a:lvl9pPr>
          </a:lstStyle>
          <a:p xmlns:a="http://schemas.openxmlformats.org/drawingml/2006/main">
            <a:pPr>
              <a:buNone/>
              <a:defRPr sz="1050" b="0">
                <a:solidFill>
                  <a:srgbClr val="526C80"/>
                </a:solidFill>
                <a:latin typeface="Hiragino Sans"/>
                <a:ea typeface="Hiragino Sans"/>
                <a:cs typeface="Hiragino Sans"/>
              </a:defRPr>
            </a:pPr>
            <a:r>
              <a:rPr sz="1050" b="0">
                <a:solidFill>
                  <a:srgbClr val="526C80"/>
                </a:solidFill>
                <a:latin typeface="Hiragino Sans"/>
                <a:ea typeface="Hiragino Sans"/>
                <a:cs typeface="Hiragino Sans"/>
              </a:rPr>
              <a:t>AI採用スタートキット  ·  2026.10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C19C0309-45C1-47B0-9080-C2136198620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63250" y="6419850"/>
            <a:ext cx="9525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ctr"/>
          <a:lstStyle xmlns:a="http://schemas.openxmlformats.org/drawingml/2006/main">
            <a:defPPr>
              <a:defRPr sz="1200" b="0">
                <a:solidFill>
                  <a:srgbClr val="526C80"/>
                </a:solidFill>
                <a:latin typeface="Hiragino Sans"/>
                <a:ea typeface="Hiragino Sans"/>
                <a:cs typeface="Hiragino Sans"/>
              </a:defRPr>
            </a:defPPr>
            <a:lvl1pPr>
              <a:buNone/>
              <a:defRPr sz="1200" b="0">
                <a:solidFill>
                  <a:srgbClr val="526C80"/>
                </a:solidFill>
                <a:latin typeface="Hiragino Sans"/>
                <a:ea typeface="Hiragino Sans"/>
                <a:cs typeface="Hiragino Sans"/>
              </a:defRPr>
            </a:lvl1pPr>
            <a:lvl2pPr>
              <a:buNone/>
              <a:defRPr sz="1200" b="0">
                <a:solidFill>
                  <a:srgbClr val="526C80"/>
                </a:solidFill>
                <a:latin typeface="Hiragino Sans"/>
                <a:ea typeface="Hiragino Sans"/>
                <a:cs typeface="Hiragino Sans"/>
              </a:defRPr>
            </a:lvl2pPr>
            <a:lvl3pPr>
              <a:buNone/>
              <a:defRPr sz="1200" b="0">
                <a:solidFill>
                  <a:srgbClr val="526C80"/>
                </a:solidFill>
                <a:latin typeface="Hiragino Sans"/>
                <a:ea typeface="Hiragino Sans"/>
                <a:cs typeface="Hiragino Sans"/>
              </a:defRPr>
            </a:lvl3pPr>
            <a:lvl4pPr>
              <a:buNone/>
              <a:defRPr sz="1200" b="0">
                <a:solidFill>
                  <a:srgbClr val="526C80"/>
                </a:solidFill>
                <a:latin typeface="Hiragino Sans"/>
                <a:ea typeface="Hiragino Sans"/>
                <a:cs typeface="Hiragino Sans"/>
              </a:defRPr>
            </a:lvl4pPr>
            <a:lvl5pPr>
              <a:buNone/>
              <a:defRPr sz="1200" b="0">
                <a:solidFill>
                  <a:srgbClr val="526C80"/>
                </a:solidFill>
                <a:latin typeface="Hiragino Sans"/>
                <a:ea typeface="Hiragino Sans"/>
                <a:cs typeface="Hiragino Sans"/>
              </a:defRPr>
            </a:lvl5pPr>
            <a:lvl6pPr>
              <a:buNone/>
              <a:defRPr sz="1200" b="0">
                <a:solidFill>
                  <a:srgbClr val="526C80"/>
                </a:solidFill>
                <a:latin typeface="Hiragino Sans"/>
                <a:ea typeface="Hiragino Sans"/>
                <a:cs typeface="Hiragino Sans"/>
              </a:defRPr>
            </a:lvl6pPr>
            <a:lvl7pPr>
              <a:buNone/>
              <a:defRPr sz="1200" b="0">
                <a:solidFill>
                  <a:srgbClr val="526C80"/>
                </a:solidFill>
                <a:latin typeface="Hiragino Sans"/>
                <a:ea typeface="Hiragino Sans"/>
                <a:cs typeface="Hiragino Sans"/>
              </a:defRPr>
            </a:lvl7pPr>
            <a:lvl8pPr>
              <a:buNone/>
              <a:defRPr sz="1200" b="0">
                <a:solidFill>
                  <a:srgbClr val="526C80"/>
                </a:solidFill>
                <a:latin typeface="Hiragino Sans"/>
                <a:ea typeface="Hiragino Sans"/>
                <a:cs typeface="Hiragino Sans"/>
              </a:defRPr>
            </a:lvl8pPr>
            <a:lvl9pPr>
              <a:buNone/>
              <a:defRPr sz="1200" b="0">
                <a:solidFill>
                  <a:srgbClr val="526C80"/>
                </a:solidFill>
                <a:latin typeface="Hiragino Sans"/>
                <a:ea typeface="Hiragino Sans"/>
                <a:cs typeface="Hiragino Sans"/>
              </a:defRPr>
            </a:lvl9pPr>
          </a:lstStyle>
          <a:p xmlns:a="http://schemas.openxmlformats.org/drawingml/2006/main">
            <a:pPr>
              <a:buNone/>
              <a:defRPr sz="1200" b="0">
                <a:solidFill>
                  <a:srgbClr val="526C80"/>
                </a:solidFill>
                <a:latin typeface="Hiragino Sans"/>
                <a:ea typeface="Hiragino Sans"/>
                <a:cs typeface="Hiragino Sans"/>
              </a:defRPr>
            </a:pPr>
            <a:r>
              <a:rPr sz="1200" b="0">
                <a:solidFill>
                  <a:srgbClr val="526C80"/>
                </a:solidFill>
                <a:latin typeface="Hiragino Sans"/>
                <a:ea typeface="Hiragino Sans"/>
                <a:cs typeface="Hiragino Sans"/>
              </a:rPr>
              <a:t>10 / 14</a:t>
            </a:r>
          </a:p>
        </p:txBody>
      </p:sp>
      <p:pic>
        <p:nvPic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9471CE81-312F-469B-B5BB-39BE4A5FE0AA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IdPublic0"/>
          <a:stretch xmlns:a="http://schemas.openxmlformats.org/drawingml/2006/main"/>
        </p:blipFill>
        <p:spPr>
          <a:xfrm xmlns:a="http://schemas.openxmlformats.org/drawingml/2006/main">
            <a:off x="571500" y="1781175"/>
            <a:ext cx="10934700" cy="2733675"/>
          </a:xfrm>
          <a:prstGeom xmlns:a="http://schemas.openxmlformats.org/drawingml/2006/main" prst="rect">
            <a:avLst/>
          </a:prstGeom>
        </p:spPr>
      </p:pic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290F117A-8B3E-46A8-8BB9-5AE7714DCD4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4695825"/>
            <a:ext cx="10953750" cy="714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ctr"/>
          <a:lstStyle xmlns:a="http://schemas.openxmlformats.org/drawingml/2006/main">
            <a:defPPr>
              <a:defRPr sz="2025" b="1">
                <a:solidFill>
                  <a:srgbClr val="176995"/>
                </a:solidFill>
                <a:latin typeface="Hiragino Sans"/>
                <a:ea typeface="Hiragino Sans"/>
                <a:cs typeface="Hiragino Sans"/>
              </a:defRPr>
            </a:defPPr>
            <a:lvl1pPr>
              <a:buNone/>
              <a:defRPr sz="2025" b="1">
                <a:solidFill>
                  <a:srgbClr val="176995"/>
                </a:solidFill>
                <a:latin typeface="Hiragino Sans"/>
                <a:ea typeface="Hiragino Sans"/>
                <a:cs typeface="Hiragino Sans"/>
              </a:defRPr>
            </a:lvl1pPr>
            <a:lvl2pPr>
              <a:buNone/>
              <a:defRPr sz="2025" b="1">
                <a:solidFill>
                  <a:srgbClr val="176995"/>
                </a:solidFill>
                <a:latin typeface="Hiragino Sans"/>
                <a:ea typeface="Hiragino Sans"/>
                <a:cs typeface="Hiragino Sans"/>
              </a:defRPr>
            </a:lvl2pPr>
            <a:lvl3pPr>
              <a:buNone/>
              <a:defRPr sz="2025" b="1">
                <a:solidFill>
                  <a:srgbClr val="176995"/>
                </a:solidFill>
                <a:latin typeface="Hiragino Sans"/>
                <a:ea typeface="Hiragino Sans"/>
                <a:cs typeface="Hiragino Sans"/>
              </a:defRPr>
            </a:lvl3pPr>
            <a:lvl4pPr>
              <a:buNone/>
              <a:defRPr sz="2025" b="1">
                <a:solidFill>
                  <a:srgbClr val="176995"/>
                </a:solidFill>
                <a:latin typeface="Hiragino Sans"/>
                <a:ea typeface="Hiragino Sans"/>
                <a:cs typeface="Hiragino Sans"/>
              </a:defRPr>
            </a:lvl4pPr>
            <a:lvl5pPr>
              <a:buNone/>
              <a:defRPr sz="2025" b="1">
                <a:solidFill>
                  <a:srgbClr val="176995"/>
                </a:solidFill>
                <a:latin typeface="Hiragino Sans"/>
                <a:ea typeface="Hiragino Sans"/>
                <a:cs typeface="Hiragino Sans"/>
              </a:defRPr>
            </a:lvl5pPr>
            <a:lvl6pPr>
              <a:buNone/>
              <a:defRPr sz="2025" b="1">
                <a:solidFill>
                  <a:srgbClr val="176995"/>
                </a:solidFill>
                <a:latin typeface="Hiragino Sans"/>
                <a:ea typeface="Hiragino Sans"/>
                <a:cs typeface="Hiragino Sans"/>
              </a:defRPr>
            </a:lvl6pPr>
            <a:lvl7pPr>
              <a:buNone/>
              <a:defRPr sz="2025" b="1">
                <a:solidFill>
                  <a:srgbClr val="176995"/>
                </a:solidFill>
                <a:latin typeface="Hiragino Sans"/>
                <a:ea typeface="Hiragino Sans"/>
                <a:cs typeface="Hiragino Sans"/>
              </a:defRPr>
            </a:lvl7pPr>
            <a:lvl8pPr>
              <a:buNone/>
              <a:defRPr sz="2025" b="1">
                <a:solidFill>
                  <a:srgbClr val="176995"/>
                </a:solidFill>
                <a:latin typeface="Hiragino Sans"/>
                <a:ea typeface="Hiragino Sans"/>
                <a:cs typeface="Hiragino Sans"/>
              </a:defRPr>
            </a:lvl8pPr>
            <a:lvl9pPr>
              <a:buNone/>
              <a:defRPr sz="2025" b="1">
                <a:solidFill>
                  <a:srgbClr val="176995"/>
                </a:solidFill>
                <a:latin typeface="Hiragino Sans"/>
                <a:ea typeface="Hiragino Sans"/>
                <a:cs typeface="Hiragino Sans"/>
              </a:defRPr>
            </a:lvl9pPr>
          </a:lstStyle>
          <a:p xmlns:a="http://schemas.openxmlformats.org/drawingml/2006/main">
            <a:pPr>
              <a:buNone/>
              <a:defRPr sz="2025" b="1">
                <a:solidFill>
                  <a:srgbClr val="176995"/>
                </a:solidFill>
                <a:latin typeface="Hiragino Sans"/>
                <a:ea typeface="Hiragino Sans"/>
                <a:cs typeface="Hiragino Sans"/>
              </a:defRPr>
            </a:pPr>
            <a:r>
              <a:rPr sz="2025" b="1">
                <a:solidFill>
                  <a:srgbClr val="176995"/>
                </a:solidFill>
                <a:latin typeface="Hiragino Sans"/>
                <a:ea typeface="Hiragino Sans"/>
                <a:cs typeface="Hiragino Sans"/>
              </a:rPr>
              <a:t>「2. 求人票の渡し方」で、</a:t>
            </a:r>
          </a:p>
          <a:p xmlns:a="http://schemas.openxmlformats.org/drawingml/2006/main">
            <a:pPr>
              <a:buNone/>
              <a:defRPr sz="2025" b="1">
                <a:solidFill>
                  <a:srgbClr val="176995"/>
                </a:solidFill>
                <a:latin typeface="Hiragino Sans"/>
                <a:ea typeface="Hiragino Sans"/>
                <a:cs typeface="Hiragino Sans"/>
              </a:defRPr>
            </a:pPr>
            <a:r>
              <a:rPr sz="2025" b="1">
                <a:solidFill>
                  <a:srgbClr val="176995"/>
                </a:solidFill>
                <a:latin typeface="Hiragino Sans"/>
                <a:ea typeface="Hiragino Sans"/>
                <a:cs typeface="Hiragino Sans"/>
              </a:rPr>
              <a:t>「AI側に求人票ファイルを添付する」を選びます。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74C8C4CB-A68B-48C7-A048-15C294A72A5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5505450"/>
            <a:ext cx="11049000" cy="2762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ctr"/>
          <a:lstStyle xmlns:a="http://schemas.openxmlformats.org/drawingml/2006/main">
            <a:defPPr>
              <a:defRPr sz="1575" b="0">
                <a:solidFill>
                  <a:srgbClr val="203E54"/>
                </a:solidFill>
                <a:latin typeface="Hiragino Sans"/>
                <a:ea typeface="Hiragino Sans"/>
                <a:cs typeface="Hiragino Sans"/>
              </a:defRPr>
            </a:defPPr>
            <a:lvl1pPr>
              <a:buNone/>
              <a:defRPr sz="1575" b="0">
                <a:solidFill>
                  <a:srgbClr val="203E54"/>
                </a:solidFill>
                <a:latin typeface="Hiragino Sans"/>
                <a:ea typeface="Hiragino Sans"/>
                <a:cs typeface="Hiragino Sans"/>
              </a:defRPr>
            </a:lvl1pPr>
            <a:lvl2pPr>
              <a:buNone/>
              <a:defRPr sz="1575" b="0">
                <a:solidFill>
                  <a:srgbClr val="203E54"/>
                </a:solidFill>
                <a:latin typeface="Hiragino Sans"/>
                <a:ea typeface="Hiragino Sans"/>
                <a:cs typeface="Hiragino Sans"/>
              </a:defRPr>
            </a:lvl2pPr>
            <a:lvl3pPr>
              <a:buNone/>
              <a:defRPr sz="1575" b="0">
                <a:solidFill>
                  <a:srgbClr val="203E54"/>
                </a:solidFill>
                <a:latin typeface="Hiragino Sans"/>
                <a:ea typeface="Hiragino Sans"/>
                <a:cs typeface="Hiragino Sans"/>
              </a:defRPr>
            </a:lvl3pPr>
            <a:lvl4pPr>
              <a:buNone/>
              <a:defRPr sz="1575" b="0">
                <a:solidFill>
                  <a:srgbClr val="203E54"/>
                </a:solidFill>
                <a:latin typeface="Hiragino Sans"/>
                <a:ea typeface="Hiragino Sans"/>
                <a:cs typeface="Hiragino Sans"/>
              </a:defRPr>
            </a:lvl4pPr>
            <a:lvl5pPr>
              <a:buNone/>
              <a:defRPr sz="1575" b="0">
                <a:solidFill>
                  <a:srgbClr val="203E54"/>
                </a:solidFill>
                <a:latin typeface="Hiragino Sans"/>
                <a:ea typeface="Hiragino Sans"/>
                <a:cs typeface="Hiragino Sans"/>
              </a:defRPr>
            </a:lvl5pPr>
            <a:lvl6pPr>
              <a:buNone/>
              <a:defRPr sz="1575" b="0">
                <a:solidFill>
                  <a:srgbClr val="203E54"/>
                </a:solidFill>
                <a:latin typeface="Hiragino Sans"/>
                <a:ea typeface="Hiragino Sans"/>
                <a:cs typeface="Hiragino Sans"/>
              </a:defRPr>
            </a:lvl6pPr>
            <a:lvl7pPr>
              <a:buNone/>
              <a:defRPr sz="1575" b="0">
                <a:solidFill>
                  <a:srgbClr val="203E54"/>
                </a:solidFill>
                <a:latin typeface="Hiragino Sans"/>
                <a:ea typeface="Hiragino Sans"/>
                <a:cs typeface="Hiragino Sans"/>
              </a:defRPr>
            </a:lvl7pPr>
            <a:lvl8pPr>
              <a:buNone/>
              <a:defRPr sz="1575" b="0">
                <a:solidFill>
                  <a:srgbClr val="203E54"/>
                </a:solidFill>
                <a:latin typeface="Hiragino Sans"/>
                <a:ea typeface="Hiragino Sans"/>
                <a:cs typeface="Hiragino Sans"/>
              </a:defRPr>
            </a:lvl8pPr>
            <a:lvl9pPr>
              <a:buNone/>
              <a:defRPr sz="1575" b="0">
                <a:solidFill>
                  <a:srgbClr val="203E54"/>
                </a:solidFill>
                <a:latin typeface="Hiragino Sans"/>
                <a:ea typeface="Hiragino Sans"/>
                <a:cs typeface="Hiragino Sans"/>
              </a:defRPr>
            </a:lvl9pPr>
          </a:lstStyle>
          <a:p xmlns:a="http://schemas.openxmlformats.org/drawingml/2006/main">
            <a:pPr>
              <a:buNone/>
              <a:defRPr sz="1575" b="0">
                <a:solidFill>
                  <a:srgbClr val="203E54"/>
                </a:solidFill>
                <a:latin typeface="Hiragino Sans"/>
                <a:ea typeface="Hiragino Sans"/>
                <a:cs typeface="Hiragino Sans"/>
              </a:defRPr>
            </a:pPr>
            <a:r>
              <a:rPr sz="1575" b="0">
                <a:solidFill>
                  <a:srgbClr val="203E54"/>
                </a:solidFill>
                <a:latin typeface="Hiragino Sans"/>
                <a:ea typeface="Hiragino Sans"/>
                <a:cs typeface="Hiragino Sans"/>
              </a:rPr>
              <a:t>ファイル名は任意です。入力する場合は、AIに添付した求人票の名前と合わせます。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4509632F-D17C-4202-B210-CCF71BEB821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2450" y="5905500"/>
            <a:ext cx="11049000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C7DAE8"/>
          </a:solidFill>
          <a:ln xmlns:a="http://schemas.openxmlformats.org/drawingml/2006/main" w="0">
            <a:noFill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18B3B855-DDEE-4E68-9228-18CE11F41CF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6019800"/>
            <a:ext cx="110490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ctr"/>
          <a:lstStyle xmlns:a="http://schemas.openxmlformats.org/drawingml/2006/main">
            <a:defPPr>
              <a:defRPr sz="1575" b="1">
                <a:solidFill>
                  <a:srgbClr val="176995"/>
                </a:solidFill>
                <a:latin typeface="Hiragino Sans"/>
                <a:ea typeface="Hiragino Sans"/>
                <a:cs typeface="Hiragino Sans"/>
              </a:defRPr>
            </a:defPPr>
            <a:lvl1pPr>
              <a:buNone/>
              <a:defRPr sz="1575" b="1">
                <a:solidFill>
                  <a:srgbClr val="176995"/>
                </a:solidFill>
                <a:latin typeface="Hiragino Sans"/>
                <a:ea typeface="Hiragino Sans"/>
                <a:cs typeface="Hiragino Sans"/>
              </a:defRPr>
            </a:lvl1pPr>
            <a:lvl2pPr>
              <a:buNone/>
              <a:defRPr sz="1575" b="1">
                <a:solidFill>
                  <a:srgbClr val="176995"/>
                </a:solidFill>
                <a:latin typeface="Hiragino Sans"/>
                <a:ea typeface="Hiragino Sans"/>
                <a:cs typeface="Hiragino Sans"/>
              </a:defRPr>
            </a:lvl2pPr>
            <a:lvl3pPr>
              <a:buNone/>
              <a:defRPr sz="1575" b="1">
                <a:solidFill>
                  <a:srgbClr val="176995"/>
                </a:solidFill>
                <a:latin typeface="Hiragino Sans"/>
                <a:ea typeface="Hiragino Sans"/>
                <a:cs typeface="Hiragino Sans"/>
              </a:defRPr>
            </a:lvl3pPr>
            <a:lvl4pPr>
              <a:buNone/>
              <a:defRPr sz="1575" b="1">
                <a:solidFill>
                  <a:srgbClr val="176995"/>
                </a:solidFill>
                <a:latin typeface="Hiragino Sans"/>
                <a:ea typeface="Hiragino Sans"/>
                <a:cs typeface="Hiragino Sans"/>
              </a:defRPr>
            </a:lvl4pPr>
            <a:lvl5pPr>
              <a:buNone/>
              <a:defRPr sz="1575" b="1">
                <a:solidFill>
                  <a:srgbClr val="176995"/>
                </a:solidFill>
                <a:latin typeface="Hiragino Sans"/>
                <a:ea typeface="Hiragino Sans"/>
                <a:cs typeface="Hiragino Sans"/>
              </a:defRPr>
            </a:lvl5pPr>
            <a:lvl6pPr>
              <a:buNone/>
              <a:defRPr sz="1575" b="1">
                <a:solidFill>
                  <a:srgbClr val="176995"/>
                </a:solidFill>
                <a:latin typeface="Hiragino Sans"/>
                <a:ea typeface="Hiragino Sans"/>
                <a:cs typeface="Hiragino Sans"/>
              </a:defRPr>
            </a:lvl6pPr>
            <a:lvl7pPr>
              <a:buNone/>
              <a:defRPr sz="1575" b="1">
                <a:solidFill>
                  <a:srgbClr val="176995"/>
                </a:solidFill>
                <a:latin typeface="Hiragino Sans"/>
                <a:ea typeface="Hiragino Sans"/>
                <a:cs typeface="Hiragino Sans"/>
              </a:defRPr>
            </a:lvl7pPr>
            <a:lvl8pPr>
              <a:buNone/>
              <a:defRPr sz="1575" b="1">
                <a:solidFill>
                  <a:srgbClr val="176995"/>
                </a:solidFill>
                <a:latin typeface="Hiragino Sans"/>
                <a:ea typeface="Hiragino Sans"/>
                <a:cs typeface="Hiragino Sans"/>
              </a:defRPr>
            </a:lvl8pPr>
            <a:lvl9pPr>
              <a:buNone/>
              <a:defRPr sz="1575" b="1">
                <a:solidFill>
                  <a:srgbClr val="176995"/>
                </a:solidFill>
                <a:latin typeface="Hiragino Sans"/>
                <a:ea typeface="Hiragino Sans"/>
                <a:cs typeface="Hiragino Sans"/>
              </a:defRPr>
            </a:lvl9pPr>
          </a:lstStyle>
          <a:p xmlns:a="http://schemas.openxmlformats.org/drawingml/2006/main">
            <a:pPr>
              <a:buNone/>
              <a:defRPr sz="1575" b="1">
                <a:solidFill>
                  <a:srgbClr val="176995"/>
                </a:solidFill>
                <a:latin typeface="Hiragino Sans"/>
                <a:ea typeface="Hiragino Sans"/>
                <a:cs typeface="Hiragino Sans"/>
              </a:defRPr>
            </a:pPr>
            <a:r>
              <a:rPr sz="1575" b="1">
                <a:solidFill>
                  <a:srgbClr val="176995"/>
                </a:solidFill>
                <a:latin typeface="Hiragino Sans"/>
                <a:ea typeface="Hiragino Sans"/>
                <a:cs typeface="Hiragino Sans"/>
              </a:rPr>
              <a:t>履歴書と求人票が添付されていることを確認し、12ページへ進んでください。</a:t>
            </a:r>
          </a:p>
        </p:txBody>
      </p:sp>
    </p:spTree>
    <p:extLst>
      <p:ext uri="{BB962C8B-B14F-4D97-AF65-F5344CB8AC3E}">
        <p14:creationId xmlns:p14="http://schemas.microsoft.com/office/powerpoint/2010/main" val="131169363"/>
      </p:ext>
    </p:extLst>
  </p:cSld>
</p:sld>
</file>

<file path=ppt/slides/slide11.xml><?xml version="1.0" encoding="utf-8"?>
<p:sld xmlns:p="http://schemas.openxmlformats.org/presentationml/2006/main">
  <p:cSld>
    <p:bg>
      <p:bgPr>
        <a:gradFill xmlns:a="http://schemas.openxmlformats.org/drawingml/2006/main">
          <a:gsLst>
            <a:gs pos="0">
              <a:srgbClr val="FCFDFE"/>
            </a:gs>
            <a:gs pos="72000">
              <a:srgbClr val="F1F7FC"/>
            </a:gs>
            <a:gs pos="100000">
              <a:srgbClr val="E3F0F9"/>
            </a:gs>
          </a:gsLst>
          <a:lin ang="1500000"/>
        </a:gra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A820BE86-5B1B-4CE3-8342-2305524684F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400050"/>
            <a:ext cx="11144250" cy="609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ctr"/>
          <a:lstStyle xmlns:a="http://schemas.openxmlformats.org/drawingml/2006/main">
            <a:defPPr>
              <a:defRPr sz="2775" b="0">
                <a:solidFill>
                  <a:srgbClr val="203E54"/>
                </a:solidFill>
                <a:latin typeface="Hiragino Mincho ProN"/>
                <a:ea typeface="Hiragino Mincho ProN"/>
                <a:cs typeface="Hiragino Mincho ProN"/>
              </a:defRPr>
            </a:defPPr>
            <a:lvl1pPr>
              <a:buNone/>
              <a:defRPr sz="2775" b="0">
                <a:solidFill>
                  <a:srgbClr val="203E54"/>
                </a:solidFill>
                <a:latin typeface="Hiragino Mincho ProN"/>
                <a:ea typeface="Hiragino Mincho ProN"/>
                <a:cs typeface="Hiragino Mincho ProN"/>
              </a:defRPr>
            </a:lvl1pPr>
            <a:lvl2pPr>
              <a:buNone/>
              <a:defRPr sz="2775" b="0">
                <a:solidFill>
                  <a:srgbClr val="203E54"/>
                </a:solidFill>
                <a:latin typeface="Hiragino Mincho ProN"/>
                <a:ea typeface="Hiragino Mincho ProN"/>
                <a:cs typeface="Hiragino Mincho ProN"/>
              </a:defRPr>
            </a:lvl2pPr>
            <a:lvl3pPr>
              <a:buNone/>
              <a:defRPr sz="2775" b="0">
                <a:solidFill>
                  <a:srgbClr val="203E54"/>
                </a:solidFill>
                <a:latin typeface="Hiragino Mincho ProN"/>
                <a:ea typeface="Hiragino Mincho ProN"/>
                <a:cs typeface="Hiragino Mincho ProN"/>
              </a:defRPr>
            </a:lvl3pPr>
            <a:lvl4pPr>
              <a:buNone/>
              <a:defRPr sz="2775" b="0">
                <a:solidFill>
                  <a:srgbClr val="203E54"/>
                </a:solidFill>
                <a:latin typeface="Hiragino Mincho ProN"/>
                <a:ea typeface="Hiragino Mincho ProN"/>
                <a:cs typeface="Hiragino Mincho ProN"/>
              </a:defRPr>
            </a:lvl4pPr>
            <a:lvl5pPr>
              <a:buNone/>
              <a:defRPr sz="2775" b="0">
                <a:solidFill>
                  <a:srgbClr val="203E54"/>
                </a:solidFill>
                <a:latin typeface="Hiragino Mincho ProN"/>
                <a:ea typeface="Hiragino Mincho ProN"/>
                <a:cs typeface="Hiragino Mincho ProN"/>
              </a:defRPr>
            </a:lvl5pPr>
            <a:lvl6pPr>
              <a:buNone/>
              <a:defRPr sz="2775" b="0">
                <a:solidFill>
                  <a:srgbClr val="203E54"/>
                </a:solidFill>
                <a:latin typeface="Hiragino Mincho ProN"/>
                <a:ea typeface="Hiragino Mincho ProN"/>
                <a:cs typeface="Hiragino Mincho ProN"/>
              </a:defRPr>
            </a:lvl6pPr>
            <a:lvl7pPr>
              <a:buNone/>
              <a:defRPr sz="2775" b="0">
                <a:solidFill>
                  <a:srgbClr val="203E54"/>
                </a:solidFill>
                <a:latin typeface="Hiragino Mincho ProN"/>
                <a:ea typeface="Hiragino Mincho ProN"/>
                <a:cs typeface="Hiragino Mincho ProN"/>
              </a:defRPr>
            </a:lvl7pPr>
            <a:lvl8pPr>
              <a:buNone/>
              <a:defRPr sz="2775" b="0">
                <a:solidFill>
                  <a:srgbClr val="203E54"/>
                </a:solidFill>
                <a:latin typeface="Hiragino Mincho ProN"/>
                <a:ea typeface="Hiragino Mincho ProN"/>
                <a:cs typeface="Hiragino Mincho ProN"/>
              </a:defRPr>
            </a:lvl8pPr>
            <a:lvl9pPr>
              <a:buNone/>
              <a:defRPr sz="2775" b="0">
                <a:solidFill>
                  <a:srgbClr val="203E54"/>
                </a:solidFill>
                <a:latin typeface="Hiragino Mincho ProN"/>
                <a:ea typeface="Hiragino Mincho ProN"/>
                <a:cs typeface="Hiragino Mincho ProN"/>
              </a:defRPr>
            </a:lvl9pPr>
          </a:lstStyle>
          <a:p xmlns:a="http://schemas.openxmlformats.org/drawingml/2006/main">
            <a:pPr>
              <a:buNone/>
              <a:defRPr sz="2775" b="0">
                <a:solidFill>
                  <a:srgbClr val="203E54"/>
                </a:solidFill>
                <a:latin typeface="Hiragino Mincho ProN"/>
                <a:ea typeface="Hiragino Mincho ProN"/>
                <a:cs typeface="Hiragino Mincho ProN"/>
              </a:defRPr>
            </a:pPr>
            <a:r>
              <a:rPr sz="2775" b="0">
                <a:solidFill>
                  <a:srgbClr val="203E54"/>
                </a:solidFill>
                <a:latin typeface="Hiragino Mincho ProN"/>
                <a:ea typeface="Hiragino Mincho ProN"/>
                <a:cs typeface="Hiragino Mincho ProN"/>
              </a:rPr>
              <a:t>求人票の本文を貼り付けて使う場合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C923159F-0CFC-469C-94B4-950C71B53ED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2450" y="1104900"/>
            <a:ext cx="1104900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ctr"/>
          <a:lstStyle xmlns:a="http://schemas.openxmlformats.org/drawingml/2006/main">
            <a:defPPr>
              <a:defRPr sz="1725" b="0">
                <a:solidFill>
                  <a:srgbClr val="203E54"/>
                </a:solidFill>
                <a:latin typeface="Hiragino Sans"/>
                <a:ea typeface="Hiragino Sans"/>
                <a:cs typeface="Hiragino Sans"/>
              </a:defRPr>
            </a:defPPr>
            <a:lvl1pPr>
              <a:buNone/>
              <a:defRPr sz="1725" b="0">
                <a:solidFill>
                  <a:srgbClr val="203E54"/>
                </a:solidFill>
                <a:latin typeface="Hiragino Sans"/>
                <a:ea typeface="Hiragino Sans"/>
                <a:cs typeface="Hiragino Sans"/>
              </a:defRPr>
            </a:lvl1pPr>
            <a:lvl2pPr>
              <a:buNone/>
              <a:defRPr sz="1725" b="0">
                <a:solidFill>
                  <a:srgbClr val="203E54"/>
                </a:solidFill>
                <a:latin typeface="Hiragino Sans"/>
                <a:ea typeface="Hiragino Sans"/>
                <a:cs typeface="Hiragino Sans"/>
              </a:defRPr>
            </a:lvl2pPr>
            <a:lvl3pPr>
              <a:buNone/>
              <a:defRPr sz="1725" b="0">
                <a:solidFill>
                  <a:srgbClr val="203E54"/>
                </a:solidFill>
                <a:latin typeface="Hiragino Sans"/>
                <a:ea typeface="Hiragino Sans"/>
                <a:cs typeface="Hiragino Sans"/>
              </a:defRPr>
            </a:lvl3pPr>
            <a:lvl4pPr>
              <a:buNone/>
              <a:defRPr sz="1725" b="0">
                <a:solidFill>
                  <a:srgbClr val="203E54"/>
                </a:solidFill>
                <a:latin typeface="Hiragino Sans"/>
                <a:ea typeface="Hiragino Sans"/>
                <a:cs typeface="Hiragino Sans"/>
              </a:defRPr>
            </a:lvl4pPr>
            <a:lvl5pPr>
              <a:buNone/>
              <a:defRPr sz="1725" b="0">
                <a:solidFill>
                  <a:srgbClr val="203E54"/>
                </a:solidFill>
                <a:latin typeface="Hiragino Sans"/>
                <a:ea typeface="Hiragino Sans"/>
                <a:cs typeface="Hiragino Sans"/>
              </a:defRPr>
            </a:lvl5pPr>
            <a:lvl6pPr>
              <a:buNone/>
              <a:defRPr sz="1725" b="0">
                <a:solidFill>
                  <a:srgbClr val="203E54"/>
                </a:solidFill>
                <a:latin typeface="Hiragino Sans"/>
                <a:ea typeface="Hiragino Sans"/>
                <a:cs typeface="Hiragino Sans"/>
              </a:defRPr>
            </a:lvl6pPr>
            <a:lvl7pPr>
              <a:buNone/>
              <a:defRPr sz="1725" b="0">
                <a:solidFill>
                  <a:srgbClr val="203E54"/>
                </a:solidFill>
                <a:latin typeface="Hiragino Sans"/>
                <a:ea typeface="Hiragino Sans"/>
                <a:cs typeface="Hiragino Sans"/>
              </a:defRPr>
            </a:lvl7pPr>
            <a:lvl8pPr>
              <a:buNone/>
              <a:defRPr sz="1725" b="0">
                <a:solidFill>
                  <a:srgbClr val="203E54"/>
                </a:solidFill>
                <a:latin typeface="Hiragino Sans"/>
                <a:ea typeface="Hiragino Sans"/>
                <a:cs typeface="Hiragino Sans"/>
              </a:defRPr>
            </a:lvl8pPr>
            <a:lvl9pPr>
              <a:buNone/>
              <a:defRPr sz="1725" b="0">
                <a:solidFill>
                  <a:srgbClr val="203E54"/>
                </a:solidFill>
                <a:latin typeface="Hiragino Sans"/>
                <a:ea typeface="Hiragino Sans"/>
                <a:cs typeface="Hiragino Sans"/>
              </a:defRPr>
            </a:lvl9pPr>
          </a:lstStyle>
          <a:p xmlns:a="http://schemas.openxmlformats.org/drawingml/2006/main">
            <a:pPr>
              <a:buNone/>
              <a:defRPr sz="1725" b="0">
                <a:solidFill>
                  <a:srgbClr val="203E54"/>
                </a:solidFill>
                <a:latin typeface="Hiragino Sans"/>
                <a:ea typeface="Hiragino Sans"/>
                <a:cs typeface="Hiragino Sans"/>
              </a:defRPr>
            </a:pPr>
            <a:r>
              <a:rPr sz="1725" b="0">
                <a:solidFill>
                  <a:srgbClr val="203E54"/>
                </a:solidFill>
                <a:latin typeface="Hiragino Sans"/>
                <a:ea typeface="Hiragino Sans"/>
                <a:cs typeface="Hiragino Sans"/>
              </a:rPr>
              <a:t>履歴書はAI側に添付し、求人票の本文はコピー用ページに貼り付けます。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091B9596-A32E-4EE5-B38B-EF8A474DED9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2450" y="6419850"/>
            <a:ext cx="9048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ctr"/>
          <a:lstStyle xmlns:a="http://schemas.openxmlformats.org/drawingml/2006/main">
            <a:defPPr>
              <a:defRPr sz="1050" b="0">
                <a:solidFill>
                  <a:srgbClr val="526C80"/>
                </a:solidFill>
                <a:latin typeface="Hiragino Sans"/>
                <a:ea typeface="Hiragino Sans"/>
                <a:cs typeface="Hiragino Sans"/>
              </a:defRPr>
            </a:defPPr>
            <a:lvl1pPr>
              <a:buNone/>
              <a:defRPr sz="1050" b="0">
                <a:solidFill>
                  <a:srgbClr val="526C80"/>
                </a:solidFill>
                <a:latin typeface="Hiragino Sans"/>
                <a:ea typeface="Hiragino Sans"/>
                <a:cs typeface="Hiragino Sans"/>
              </a:defRPr>
            </a:lvl1pPr>
            <a:lvl2pPr>
              <a:buNone/>
              <a:defRPr sz="1050" b="0">
                <a:solidFill>
                  <a:srgbClr val="526C80"/>
                </a:solidFill>
                <a:latin typeface="Hiragino Sans"/>
                <a:ea typeface="Hiragino Sans"/>
                <a:cs typeface="Hiragino Sans"/>
              </a:defRPr>
            </a:lvl2pPr>
            <a:lvl3pPr>
              <a:buNone/>
              <a:defRPr sz="1050" b="0">
                <a:solidFill>
                  <a:srgbClr val="526C80"/>
                </a:solidFill>
                <a:latin typeface="Hiragino Sans"/>
                <a:ea typeface="Hiragino Sans"/>
                <a:cs typeface="Hiragino Sans"/>
              </a:defRPr>
            </a:lvl3pPr>
            <a:lvl4pPr>
              <a:buNone/>
              <a:defRPr sz="1050" b="0">
                <a:solidFill>
                  <a:srgbClr val="526C80"/>
                </a:solidFill>
                <a:latin typeface="Hiragino Sans"/>
                <a:ea typeface="Hiragino Sans"/>
                <a:cs typeface="Hiragino Sans"/>
              </a:defRPr>
            </a:lvl4pPr>
            <a:lvl5pPr>
              <a:buNone/>
              <a:defRPr sz="1050" b="0">
                <a:solidFill>
                  <a:srgbClr val="526C80"/>
                </a:solidFill>
                <a:latin typeface="Hiragino Sans"/>
                <a:ea typeface="Hiragino Sans"/>
                <a:cs typeface="Hiragino Sans"/>
              </a:defRPr>
            </a:lvl5pPr>
            <a:lvl6pPr>
              <a:buNone/>
              <a:defRPr sz="1050" b="0">
                <a:solidFill>
                  <a:srgbClr val="526C80"/>
                </a:solidFill>
                <a:latin typeface="Hiragino Sans"/>
                <a:ea typeface="Hiragino Sans"/>
                <a:cs typeface="Hiragino Sans"/>
              </a:defRPr>
            </a:lvl6pPr>
            <a:lvl7pPr>
              <a:buNone/>
              <a:defRPr sz="1050" b="0">
                <a:solidFill>
                  <a:srgbClr val="526C80"/>
                </a:solidFill>
                <a:latin typeface="Hiragino Sans"/>
                <a:ea typeface="Hiragino Sans"/>
                <a:cs typeface="Hiragino Sans"/>
              </a:defRPr>
            </a:lvl7pPr>
            <a:lvl8pPr>
              <a:buNone/>
              <a:defRPr sz="1050" b="0">
                <a:solidFill>
                  <a:srgbClr val="526C80"/>
                </a:solidFill>
                <a:latin typeface="Hiragino Sans"/>
                <a:ea typeface="Hiragino Sans"/>
                <a:cs typeface="Hiragino Sans"/>
              </a:defRPr>
            </a:lvl8pPr>
            <a:lvl9pPr>
              <a:buNone/>
              <a:defRPr sz="1050" b="0">
                <a:solidFill>
                  <a:srgbClr val="526C80"/>
                </a:solidFill>
                <a:latin typeface="Hiragino Sans"/>
                <a:ea typeface="Hiragino Sans"/>
                <a:cs typeface="Hiragino Sans"/>
              </a:defRPr>
            </a:lvl9pPr>
          </a:lstStyle>
          <a:p xmlns:a="http://schemas.openxmlformats.org/drawingml/2006/main">
            <a:pPr>
              <a:buNone/>
              <a:defRPr sz="1050" b="0">
                <a:solidFill>
                  <a:srgbClr val="526C80"/>
                </a:solidFill>
                <a:latin typeface="Hiragino Sans"/>
                <a:ea typeface="Hiragino Sans"/>
                <a:cs typeface="Hiragino Sans"/>
              </a:defRPr>
            </a:pPr>
            <a:r>
              <a:rPr sz="1050" b="0">
                <a:solidFill>
                  <a:srgbClr val="526C80"/>
                </a:solidFill>
                <a:latin typeface="Hiragino Sans"/>
                <a:ea typeface="Hiragino Sans"/>
                <a:cs typeface="Hiragino Sans"/>
              </a:rPr>
              <a:t>AI採用スタートキット  ·  2026.10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6C5777C0-A1FD-4999-8B7D-49636AA1C7F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63250" y="6419850"/>
            <a:ext cx="9525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ctr"/>
          <a:lstStyle xmlns:a="http://schemas.openxmlformats.org/drawingml/2006/main">
            <a:defPPr>
              <a:defRPr sz="1200" b="0">
                <a:solidFill>
                  <a:srgbClr val="526C80"/>
                </a:solidFill>
                <a:latin typeface="Hiragino Sans"/>
                <a:ea typeface="Hiragino Sans"/>
                <a:cs typeface="Hiragino Sans"/>
              </a:defRPr>
            </a:defPPr>
            <a:lvl1pPr>
              <a:buNone/>
              <a:defRPr sz="1200" b="0">
                <a:solidFill>
                  <a:srgbClr val="526C80"/>
                </a:solidFill>
                <a:latin typeface="Hiragino Sans"/>
                <a:ea typeface="Hiragino Sans"/>
                <a:cs typeface="Hiragino Sans"/>
              </a:defRPr>
            </a:lvl1pPr>
            <a:lvl2pPr>
              <a:buNone/>
              <a:defRPr sz="1200" b="0">
                <a:solidFill>
                  <a:srgbClr val="526C80"/>
                </a:solidFill>
                <a:latin typeface="Hiragino Sans"/>
                <a:ea typeface="Hiragino Sans"/>
                <a:cs typeface="Hiragino Sans"/>
              </a:defRPr>
            </a:lvl2pPr>
            <a:lvl3pPr>
              <a:buNone/>
              <a:defRPr sz="1200" b="0">
                <a:solidFill>
                  <a:srgbClr val="526C80"/>
                </a:solidFill>
                <a:latin typeface="Hiragino Sans"/>
                <a:ea typeface="Hiragino Sans"/>
                <a:cs typeface="Hiragino Sans"/>
              </a:defRPr>
            </a:lvl3pPr>
            <a:lvl4pPr>
              <a:buNone/>
              <a:defRPr sz="1200" b="0">
                <a:solidFill>
                  <a:srgbClr val="526C80"/>
                </a:solidFill>
                <a:latin typeface="Hiragino Sans"/>
                <a:ea typeface="Hiragino Sans"/>
                <a:cs typeface="Hiragino Sans"/>
              </a:defRPr>
            </a:lvl4pPr>
            <a:lvl5pPr>
              <a:buNone/>
              <a:defRPr sz="1200" b="0">
                <a:solidFill>
                  <a:srgbClr val="526C80"/>
                </a:solidFill>
                <a:latin typeface="Hiragino Sans"/>
                <a:ea typeface="Hiragino Sans"/>
                <a:cs typeface="Hiragino Sans"/>
              </a:defRPr>
            </a:lvl5pPr>
            <a:lvl6pPr>
              <a:buNone/>
              <a:defRPr sz="1200" b="0">
                <a:solidFill>
                  <a:srgbClr val="526C80"/>
                </a:solidFill>
                <a:latin typeface="Hiragino Sans"/>
                <a:ea typeface="Hiragino Sans"/>
                <a:cs typeface="Hiragino Sans"/>
              </a:defRPr>
            </a:lvl6pPr>
            <a:lvl7pPr>
              <a:buNone/>
              <a:defRPr sz="1200" b="0">
                <a:solidFill>
                  <a:srgbClr val="526C80"/>
                </a:solidFill>
                <a:latin typeface="Hiragino Sans"/>
                <a:ea typeface="Hiragino Sans"/>
                <a:cs typeface="Hiragino Sans"/>
              </a:defRPr>
            </a:lvl7pPr>
            <a:lvl8pPr>
              <a:buNone/>
              <a:defRPr sz="1200" b="0">
                <a:solidFill>
                  <a:srgbClr val="526C80"/>
                </a:solidFill>
                <a:latin typeface="Hiragino Sans"/>
                <a:ea typeface="Hiragino Sans"/>
                <a:cs typeface="Hiragino Sans"/>
              </a:defRPr>
            </a:lvl8pPr>
            <a:lvl9pPr>
              <a:buNone/>
              <a:defRPr sz="1200" b="0">
                <a:solidFill>
                  <a:srgbClr val="526C80"/>
                </a:solidFill>
                <a:latin typeface="Hiragino Sans"/>
                <a:ea typeface="Hiragino Sans"/>
                <a:cs typeface="Hiragino Sans"/>
              </a:defRPr>
            </a:lvl9pPr>
          </a:lstStyle>
          <a:p xmlns:a="http://schemas.openxmlformats.org/drawingml/2006/main">
            <a:pPr>
              <a:buNone/>
              <a:defRPr sz="1200" b="0">
                <a:solidFill>
                  <a:srgbClr val="526C80"/>
                </a:solidFill>
                <a:latin typeface="Hiragino Sans"/>
                <a:ea typeface="Hiragino Sans"/>
                <a:cs typeface="Hiragino Sans"/>
              </a:defRPr>
            </a:pPr>
            <a:r>
              <a:rPr sz="1200" b="0">
                <a:solidFill>
                  <a:srgbClr val="526C80"/>
                </a:solidFill>
                <a:latin typeface="Hiragino Sans"/>
                <a:ea typeface="Hiragino Sans"/>
                <a:cs typeface="Hiragino Sans"/>
              </a:rPr>
              <a:t>11 / 14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2075C8FB-A1C8-4584-B515-99B75A6355F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39125" y="1838325"/>
            <a:ext cx="333375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ctr"/>
          <a:lstStyle xmlns:a="http://schemas.openxmlformats.org/drawingml/2006/main">
            <a:defPPr>
              <a:defRPr sz="2100" b="1">
                <a:solidFill>
                  <a:srgbClr val="176995"/>
                </a:solidFill>
                <a:latin typeface="Hiragino Sans"/>
                <a:ea typeface="Hiragino Sans"/>
                <a:cs typeface="Hiragino Sans"/>
              </a:defRPr>
            </a:defPPr>
            <a:lvl1pPr>
              <a:buNone/>
              <a:defRPr sz="2100" b="1">
                <a:solidFill>
                  <a:srgbClr val="176995"/>
                </a:solidFill>
                <a:latin typeface="Hiragino Sans"/>
                <a:ea typeface="Hiragino Sans"/>
                <a:cs typeface="Hiragino Sans"/>
              </a:defRPr>
            </a:lvl1pPr>
            <a:lvl2pPr>
              <a:buNone/>
              <a:defRPr sz="2100" b="1">
                <a:solidFill>
                  <a:srgbClr val="176995"/>
                </a:solidFill>
                <a:latin typeface="Hiragino Sans"/>
                <a:ea typeface="Hiragino Sans"/>
                <a:cs typeface="Hiragino Sans"/>
              </a:defRPr>
            </a:lvl2pPr>
            <a:lvl3pPr>
              <a:buNone/>
              <a:defRPr sz="2100" b="1">
                <a:solidFill>
                  <a:srgbClr val="176995"/>
                </a:solidFill>
                <a:latin typeface="Hiragino Sans"/>
                <a:ea typeface="Hiragino Sans"/>
                <a:cs typeface="Hiragino Sans"/>
              </a:defRPr>
            </a:lvl3pPr>
            <a:lvl4pPr>
              <a:buNone/>
              <a:defRPr sz="2100" b="1">
                <a:solidFill>
                  <a:srgbClr val="176995"/>
                </a:solidFill>
                <a:latin typeface="Hiragino Sans"/>
                <a:ea typeface="Hiragino Sans"/>
                <a:cs typeface="Hiragino Sans"/>
              </a:defRPr>
            </a:lvl4pPr>
            <a:lvl5pPr>
              <a:buNone/>
              <a:defRPr sz="2100" b="1">
                <a:solidFill>
                  <a:srgbClr val="176995"/>
                </a:solidFill>
                <a:latin typeface="Hiragino Sans"/>
                <a:ea typeface="Hiragino Sans"/>
                <a:cs typeface="Hiragino Sans"/>
              </a:defRPr>
            </a:lvl5pPr>
            <a:lvl6pPr>
              <a:buNone/>
              <a:defRPr sz="2100" b="1">
                <a:solidFill>
                  <a:srgbClr val="176995"/>
                </a:solidFill>
                <a:latin typeface="Hiragino Sans"/>
                <a:ea typeface="Hiragino Sans"/>
                <a:cs typeface="Hiragino Sans"/>
              </a:defRPr>
            </a:lvl6pPr>
            <a:lvl7pPr>
              <a:buNone/>
              <a:defRPr sz="2100" b="1">
                <a:solidFill>
                  <a:srgbClr val="176995"/>
                </a:solidFill>
                <a:latin typeface="Hiragino Sans"/>
                <a:ea typeface="Hiragino Sans"/>
                <a:cs typeface="Hiragino Sans"/>
              </a:defRPr>
            </a:lvl7pPr>
            <a:lvl8pPr>
              <a:buNone/>
              <a:defRPr sz="2100" b="1">
                <a:solidFill>
                  <a:srgbClr val="176995"/>
                </a:solidFill>
                <a:latin typeface="Hiragino Sans"/>
                <a:ea typeface="Hiragino Sans"/>
                <a:cs typeface="Hiragino Sans"/>
              </a:defRPr>
            </a:lvl8pPr>
            <a:lvl9pPr>
              <a:buNone/>
              <a:defRPr sz="2100" b="1">
                <a:solidFill>
                  <a:srgbClr val="176995"/>
                </a:solidFill>
                <a:latin typeface="Hiragino Sans"/>
                <a:ea typeface="Hiragino Sans"/>
                <a:cs typeface="Hiragino Sans"/>
              </a:defRPr>
            </a:lvl9pPr>
          </a:lstStyle>
          <a:p xmlns:a="http://schemas.openxmlformats.org/drawingml/2006/main">
            <a:pPr>
              <a:buNone/>
              <a:defRPr sz="2100" b="1">
                <a:solidFill>
                  <a:srgbClr val="176995"/>
                </a:solidFill>
                <a:latin typeface="Hiragino Sans"/>
                <a:ea typeface="Hiragino Sans"/>
                <a:cs typeface="Hiragino Sans"/>
              </a:defRPr>
            </a:pPr>
            <a:r>
              <a:rPr sz="2100" b="1">
                <a:solidFill>
                  <a:srgbClr val="176995"/>
                </a:solidFill>
                <a:latin typeface="Hiragino Sans"/>
                <a:ea typeface="Hiragino Sans"/>
                <a:cs typeface="Hiragino Sans"/>
              </a:rPr>
              <a:t>本文貼り付けを選ぶ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80ABC075-89D9-493A-9071-621CD2EC7D6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39125" y="2390775"/>
            <a:ext cx="3333750" cy="10382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ctr"/>
          <a:lstStyle xmlns:a="http://schemas.openxmlformats.org/drawingml/2006/main">
            <a:defPPr>
              <a:defRPr sz="1725" b="0">
                <a:solidFill>
                  <a:srgbClr val="203E54"/>
                </a:solidFill>
                <a:latin typeface="Hiragino Sans"/>
                <a:ea typeface="Hiragino Sans"/>
                <a:cs typeface="Hiragino Sans"/>
              </a:defRPr>
            </a:defPPr>
            <a:lvl1pPr>
              <a:buNone/>
              <a:defRPr sz="1725" b="0">
                <a:solidFill>
                  <a:srgbClr val="203E54"/>
                </a:solidFill>
                <a:latin typeface="Hiragino Sans"/>
                <a:ea typeface="Hiragino Sans"/>
                <a:cs typeface="Hiragino Sans"/>
              </a:defRPr>
            </a:lvl1pPr>
            <a:lvl2pPr>
              <a:buNone/>
              <a:defRPr sz="1725" b="0">
                <a:solidFill>
                  <a:srgbClr val="203E54"/>
                </a:solidFill>
                <a:latin typeface="Hiragino Sans"/>
                <a:ea typeface="Hiragino Sans"/>
                <a:cs typeface="Hiragino Sans"/>
              </a:defRPr>
            </a:lvl2pPr>
            <a:lvl3pPr>
              <a:buNone/>
              <a:defRPr sz="1725" b="0">
                <a:solidFill>
                  <a:srgbClr val="203E54"/>
                </a:solidFill>
                <a:latin typeface="Hiragino Sans"/>
                <a:ea typeface="Hiragino Sans"/>
                <a:cs typeface="Hiragino Sans"/>
              </a:defRPr>
            </a:lvl3pPr>
            <a:lvl4pPr>
              <a:buNone/>
              <a:defRPr sz="1725" b="0">
                <a:solidFill>
                  <a:srgbClr val="203E54"/>
                </a:solidFill>
                <a:latin typeface="Hiragino Sans"/>
                <a:ea typeface="Hiragino Sans"/>
                <a:cs typeface="Hiragino Sans"/>
              </a:defRPr>
            </a:lvl4pPr>
            <a:lvl5pPr>
              <a:buNone/>
              <a:defRPr sz="1725" b="0">
                <a:solidFill>
                  <a:srgbClr val="203E54"/>
                </a:solidFill>
                <a:latin typeface="Hiragino Sans"/>
                <a:ea typeface="Hiragino Sans"/>
                <a:cs typeface="Hiragino Sans"/>
              </a:defRPr>
            </a:lvl5pPr>
            <a:lvl6pPr>
              <a:buNone/>
              <a:defRPr sz="1725" b="0">
                <a:solidFill>
                  <a:srgbClr val="203E54"/>
                </a:solidFill>
                <a:latin typeface="Hiragino Sans"/>
                <a:ea typeface="Hiragino Sans"/>
                <a:cs typeface="Hiragino Sans"/>
              </a:defRPr>
            </a:lvl6pPr>
            <a:lvl7pPr>
              <a:buNone/>
              <a:defRPr sz="1725" b="0">
                <a:solidFill>
                  <a:srgbClr val="203E54"/>
                </a:solidFill>
                <a:latin typeface="Hiragino Sans"/>
                <a:ea typeface="Hiragino Sans"/>
                <a:cs typeface="Hiragino Sans"/>
              </a:defRPr>
            </a:lvl7pPr>
            <a:lvl8pPr>
              <a:buNone/>
              <a:defRPr sz="1725" b="0">
                <a:solidFill>
                  <a:srgbClr val="203E54"/>
                </a:solidFill>
                <a:latin typeface="Hiragino Sans"/>
                <a:ea typeface="Hiragino Sans"/>
                <a:cs typeface="Hiragino Sans"/>
              </a:defRPr>
            </a:lvl8pPr>
            <a:lvl9pPr>
              <a:buNone/>
              <a:defRPr sz="1725" b="0">
                <a:solidFill>
                  <a:srgbClr val="203E54"/>
                </a:solidFill>
                <a:latin typeface="Hiragino Sans"/>
                <a:ea typeface="Hiragino Sans"/>
                <a:cs typeface="Hiragino Sans"/>
              </a:defRPr>
            </a:lvl9pPr>
          </a:lstStyle>
          <a:p xmlns:a="http://schemas.openxmlformats.org/drawingml/2006/main">
            <a:pPr>
              <a:buNone/>
              <a:defRPr sz="1725" b="0">
                <a:solidFill>
                  <a:srgbClr val="203E54"/>
                </a:solidFill>
                <a:latin typeface="Hiragino Sans"/>
                <a:ea typeface="Hiragino Sans"/>
                <a:cs typeface="Hiragino Sans"/>
              </a:defRPr>
            </a:pPr>
            <a:r>
              <a:rPr sz="1725" b="0">
                <a:solidFill>
                  <a:srgbClr val="203E54"/>
                </a:solidFill>
                <a:latin typeface="Hiragino Sans"/>
                <a:ea typeface="Hiragino Sans"/>
                <a:cs typeface="Hiragino Sans"/>
              </a:rPr>
              <a:t>「2. 求人票の渡し方」で</a:t>
            </a:r>
          </a:p>
          <a:p xmlns:a="http://schemas.openxmlformats.org/drawingml/2006/main">
            <a:pPr>
              <a:buNone/>
              <a:defRPr sz="1725" b="0">
                <a:solidFill>
                  <a:srgbClr val="203E54"/>
                </a:solidFill>
                <a:latin typeface="Hiragino Sans"/>
                <a:ea typeface="Hiragino Sans"/>
                <a:cs typeface="Hiragino Sans"/>
              </a:defRPr>
            </a:pPr>
            <a:r>
              <a:rPr sz="1725" b="0">
                <a:solidFill>
                  <a:srgbClr val="203E54"/>
                </a:solidFill>
                <a:latin typeface="Hiragino Sans"/>
                <a:ea typeface="Hiragino Sans"/>
                <a:cs typeface="Hiragino Sans"/>
              </a:rPr>
              <a:t>本文貼り付けの選択肢を</a:t>
            </a:r>
          </a:p>
          <a:p xmlns:a="http://schemas.openxmlformats.org/drawingml/2006/main">
            <a:pPr>
              <a:buNone/>
              <a:defRPr sz="1725" b="0">
                <a:solidFill>
                  <a:srgbClr val="203E54"/>
                </a:solidFill>
                <a:latin typeface="Hiragino Sans"/>
                <a:ea typeface="Hiragino Sans"/>
                <a:cs typeface="Hiragino Sans"/>
              </a:defRPr>
            </a:pPr>
            <a:r>
              <a:rPr sz="1725" b="0">
                <a:solidFill>
                  <a:srgbClr val="203E54"/>
                </a:solidFill>
                <a:latin typeface="Hiragino Sans"/>
                <a:ea typeface="Hiragino Sans"/>
                <a:cs typeface="Hiragino Sans"/>
              </a:rPr>
              <a:t>選びます。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BD83DBDB-CBFE-4AF2-9D3E-5717762141E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39125" y="3724275"/>
            <a:ext cx="333375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ctr"/>
          <a:lstStyle xmlns:a="http://schemas.openxmlformats.org/drawingml/2006/main">
            <a:defPPr>
              <a:defRPr sz="2100" b="1">
                <a:solidFill>
                  <a:srgbClr val="176995"/>
                </a:solidFill>
                <a:latin typeface="Hiragino Sans"/>
                <a:ea typeface="Hiragino Sans"/>
                <a:cs typeface="Hiragino Sans"/>
              </a:defRPr>
            </a:defPPr>
            <a:lvl1pPr>
              <a:buNone/>
              <a:defRPr sz="2100" b="1">
                <a:solidFill>
                  <a:srgbClr val="176995"/>
                </a:solidFill>
                <a:latin typeface="Hiragino Sans"/>
                <a:ea typeface="Hiragino Sans"/>
                <a:cs typeface="Hiragino Sans"/>
              </a:defRPr>
            </a:lvl1pPr>
            <a:lvl2pPr>
              <a:buNone/>
              <a:defRPr sz="2100" b="1">
                <a:solidFill>
                  <a:srgbClr val="176995"/>
                </a:solidFill>
                <a:latin typeface="Hiragino Sans"/>
                <a:ea typeface="Hiragino Sans"/>
                <a:cs typeface="Hiragino Sans"/>
              </a:defRPr>
            </a:lvl2pPr>
            <a:lvl3pPr>
              <a:buNone/>
              <a:defRPr sz="2100" b="1">
                <a:solidFill>
                  <a:srgbClr val="176995"/>
                </a:solidFill>
                <a:latin typeface="Hiragino Sans"/>
                <a:ea typeface="Hiragino Sans"/>
                <a:cs typeface="Hiragino Sans"/>
              </a:defRPr>
            </a:lvl3pPr>
            <a:lvl4pPr>
              <a:buNone/>
              <a:defRPr sz="2100" b="1">
                <a:solidFill>
                  <a:srgbClr val="176995"/>
                </a:solidFill>
                <a:latin typeface="Hiragino Sans"/>
                <a:ea typeface="Hiragino Sans"/>
                <a:cs typeface="Hiragino Sans"/>
              </a:defRPr>
            </a:lvl4pPr>
            <a:lvl5pPr>
              <a:buNone/>
              <a:defRPr sz="2100" b="1">
                <a:solidFill>
                  <a:srgbClr val="176995"/>
                </a:solidFill>
                <a:latin typeface="Hiragino Sans"/>
                <a:ea typeface="Hiragino Sans"/>
                <a:cs typeface="Hiragino Sans"/>
              </a:defRPr>
            </a:lvl5pPr>
            <a:lvl6pPr>
              <a:buNone/>
              <a:defRPr sz="2100" b="1">
                <a:solidFill>
                  <a:srgbClr val="176995"/>
                </a:solidFill>
                <a:latin typeface="Hiragino Sans"/>
                <a:ea typeface="Hiragino Sans"/>
                <a:cs typeface="Hiragino Sans"/>
              </a:defRPr>
            </a:lvl6pPr>
            <a:lvl7pPr>
              <a:buNone/>
              <a:defRPr sz="2100" b="1">
                <a:solidFill>
                  <a:srgbClr val="176995"/>
                </a:solidFill>
                <a:latin typeface="Hiragino Sans"/>
                <a:ea typeface="Hiragino Sans"/>
                <a:cs typeface="Hiragino Sans"/>
              </a:defRPr>
            </a:lvl7pPr>
            <a:lvl8pPr>
              <a:buNone/>
              <a:defRPr sz="2100" b="1">
                <a:solidFill>
                  <a:srgbClr val="176995"/>
                </a:solidFill>
                <a:latin typeface="Hiragino Sans"/>
                <a:ea typeface="Hiragino Sans"/>
                <a:cs typeface="Hiragino Sans"/>
              </a:defRPr>
            </a:lvl8pPr>
            <a:lvl9pPr>
              <a:buNone/>
              <a:defRPr sz="2100" b="1">
                <a:solidFill>
                  <a:srgbClr val="176995"/>
                </a:solidFill>
                <a:latin typeface="Hiragino Sans"/>
                <a:ea typeface="Hiragino Sans"/>
                <a:cs typeface="Hiragino Sans"/>
              </a:defRPr>
            </a:lvl9pPr>
          </a:lstStyle>
          <a:p xmlns:a="http://schemas.openxmlformats.org/drawingml/2006/main">
            <a:pPr>
              <a:buNone/>
              <a:defRPr sz="2100" b="1">
                <a:solidFill>
                  <a:srgbClr val="176995"/>
                </a:solidFill>
                <a:latin typeface="Hiragino Sans"/>
                <a:ea typeface="Hiragino Sans"/>
                <a:cs typeface="Hiragino Sans"/>
              </a:defRPr>
            </a:pPr>
            <a:r>
              <a:rPr sz="2100" b="1">
                <a:solidFill>
                  <a:srgbClr val="176995"/>
                </a:solidFill>
                <a:latin typeface="Hiragino Sans"/>
                <a:ea typeface="Hiragino Sans"/>
                <a:cs typeface="Hiragino Sans"/>
              </a:rPr>
              <a:t>求人票の本文を貼る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9205EEA3-61BF-4DE5-BE53-37FFC7CEF70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39125" y="4276725"/>
            <a:ext cx="3333750" cy="10382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ctr"/>
          <a:lstStyle xmlns:a="http://schemas.openxmlformats.org/drawingml/2006/main">
            <a:defPPr>
              <a:defRPr sz="1725" b="0">
                <a:solidFill>
                  <a:srgbClr val="203E54"/>
                </a:solidFill>
                <a:latin typeface="Hiragino Sans"/>
                <a:ea typeface="Hiragino Sans"/>
                <a:cs typeface="Hiragino Sans"/>
              </a:defRPr>
            </a:defPPr>
            <a:lvl1pPr>
              <a:buNone/>
              <a:defRPr sz="1725" b="0">
                <a:solidFill>
                  <a:srgbClr val="203E54"/>
                </a:solidFill>
                <a:latin typeface="Hiragino Sans"/>
                <a:ea typeface="Hiragino Sans"/>
                <a:cs typeface="Hiragino Sans"/>
              </a:defRPr>
            </a:lvl1pPr>
            <a:lvl2pPr>
              <a:buNone/>
              <a:defRPr sz="1725" b="0">
                <a:solidFill>
                  <a:srgbClr val="203E54"/>
                </a:solidFill>
                <a:latin typeface="Hiragino Sans"/>
                <a:ea typeface="Hiragino Sans"/>
                <a:cs typeface="Hiragino Sans"/>
              </a:defRPr>
            </a:lvl2pPr>
            <a:lvl3pPr>
              <a:buNone/>
              <a:defRPr sz="1725" b="0">
                <a:solidFill>
                  <a:srgbClr val="203E54"/>
                </a:solidFill>
                <a:latin typeface="Hiragino Sans"/>
                <a:ea typeface="Hiragino Sans"/>
                <a:cs typeface="Hiragino Sans"/>
              </a:defRPr>
            </a:lvl3pPr>
            <a:lvl4pPr>
              <a:buNone/>
              <a:defRPr sz="1725" b="0">
                <a:solidFill>
                  <a:srgbClr val="203E54"/>
                </a:solidFill>
                <a:latin typeface="Hiragino Sans"/>
                <a:ea typeface="Hiragino Sans"/>
                <a:cs typeface="Hiragino Sans"/>
              </a:defRPr>
            </a:lvl4pPr>
            <a:lvl5pPr>
              <a:buNone/>
              <a:defRPr sz="1725" b="0">
                <a:solidFill>
                  <a:srgbClr val="203E54"/>
                </a:solidFill>
                <a:latin typeface="Hiragino Sans"/>
                <a:ea typeface="Hiragino Sans"/>
                <a:cs typeface="Hiragino Sans"/>
              </a:defRPr>
            </a:lvl5pPr>
            <a:lvl6pPr>
              <a:buNone/>
              <a:defRPr sz="1725" b="0">
                <a:solidFill>
                  <a:srgbClr val="203E54"/>
                </a:solidFill>
                <a:latin typeface="Hiragino Sans"/>
                <a:ea typeface="Hiragino Sans"/>
                <a:cs typeface="Hiragino Sans"/>
              </a:defRPr>
            </a:lvl6pPr>
            <a:lvl7pPr>
              <a:buNone/>
              <a:defRPr sz="1725" b="0">
                <a:solidFill>
                  <a:srgbClr val="203E54"/>
                </a:solidFill>
                <a:latin typeface="Hiragino Sans"/>
                <a:ea typeface="Hiragino Sans"/>
                <a:cs typeface="Hiragino Sans"/>
              </a:defRPr>
            </a:lvl7pPr>
            <a:lvl8pPr>
              <a:buNone/>
              <a:defRPr sz="1725" b="0">
                <a:solidFill>
                  <a:srgbClr val="203E54"/>
                </a:solidFill>
                <a:latin typeface="Hiragino Sans"/>
                <a:ea typeface="Hiragino Sans"/>
                <a:cs typeface="Hiragino Sans"/>
              </a:defRPr>
            </a:lvl8pPr>
            <a:lvl9pPr>
              <a:buNone/>
              <a:defRPr sz="1725" b="0">
                <a:solidFill>
                  <a:srgbClr val="203E54"/>
                </a:solidFill>
                <a:latin typeface="Hiragino Sans"/>
                <a:ea typeface="Hiragino Sans"/>
                <a:cs typeface="Hiragino Sans"/>
              </a:defRPr>
            </a:lvl9pPr>
          </a:lstStyle>
          <a:p xmlns:a="http://schemas.openxmlformats.org/drawingml/2006/main">
            <a:pPr>
              <a:buNone/>
              <a:defRPr sz="1725" b="0">
                <a:solidFill>
                  <a:srgbClr val="203E54"/>
                </a:solidFill>
                <a:latin typeface="Hiragino Sans"/>
                <a:ea typeface="Hiragino Sans"/>
                <a:cs typeface="Hiragino Sans"/>
              </a:defRPr>
            </a:pPr>
            <a:r>
              <a:rPr sz="1725" b="0">
                <a:solidFill>
                  <a:srgbClr val="203E54"/>
                </a:solidFill>
                <a:latin typeface="Hiragino Sans"/>
                <a:ea typeface="Hiragino Sans"/>
                <a:cs typeface="Hiragino Sans"/>
              </a:rPr>
              <a:t>仕事内容と必須条件が</a:t>
            </a:r>
          </a:p>
          <a:p xmlns:a="http://schemas.openxmlformats.org/drawingml/2006/main">
            <a:pPr>
              <a:buNone/>
              <a:defRPr sz="1725" b="0">
                <a:solidFill>
                  <a:srgbClr val="203E54"/>
                </a:solidFill>
                <a:latin typeface="Hiragino Sans"/>
                <a:ea typeface="Hiragino Sans"/>
                <a:cs typeface="Hiragino Sans"/>
              </a:defRPr>
            </a:pPr>
            <a:r>
              <a:rPr sz="1725" b="0">
                <a:solidFill>
                  <a:srgbClr val="203E54"/>
                </a:solidFill>
                <a:latin typeface="Hiragino Sans"/>
                <a:ea typeface="Hiragino Sans"/>
                <a:cs typeface="Hiragino Sans"/>
              </a:rPr>
              <a:t>分かる範囲をコピーし、</a:t>
            </a:r>
          </a:p>
          <a:p xmlns:a="http://schemas.openxmlformats.org/drawingml/2006/main">
            <a:pPr>
              <a:buNone/>
              <a:defRPr sz="1725" b="0">
                <a:solidFill>
                  <a:srgbClr val="203E54"/>
                </a:solidFill>
                <a:latin typeface="Hiragino Sans"/>
                <a:ea typeface="Hiragino Sans"/>
                <a:cs typeface="Hiragino Sans"/>
              </a:defRPr>
            </a:pPr>
            <a:r>
              <a:rPr sz="1725" b="0">
                <a:solidFill>
                  <a:srgbClr val="203E54"/>
                </a:solidFill>
                <a:latin typeface="Hiragino Sans"/>
                <a:ea typeface="Hiragino Sans"/>
                <a:cs typeface="Hiragino Sans"/>
              </a:rPr>
              <a:t>本文の欄に貼り付けます。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15592953-F5E4-4AF5-85F6-BDE3CE66705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5476875"/>
            <a:ext cx="10953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ctr"/>
          <a:lstStyle xmlns:a="http://schemas.openxmlformats.org/drawingml/2006/main">
            <a:defPPr>
              <a:defRPr sz="1650" b="0">
                <a:solidFill>
                  <a:srgbClr val="203E54"/>
                </a:solidFill>
                <a:latin typeface="Hiragino Sans"/>
                <a:ea typeface="Hiragino Sans"/>
                <a:cs typeface="Hiragino Sans"/>
              </a:defRPr>
            </a:defPPr>
            <a:lvl1pPr>
              <a:buNone/>
              <a:defRPr sz="1650" b="0">
                <a:solidFill>
                  <a:srgbClr val="203E54"/>
                </a:solidFill>
                <a:latin typeface="Hiragino Sans"/>
                <a:ea typeface="Hiragino Sans"/>
                <a:cs typeface="Hiragino Sans"/>
              </a:defRPr>
            </a:lvl1pPr>
            <a:lvl2pPr>
              <a:buNone/>
              <a:defRPr sz="1650" b="0">
                <a:solidFill>
                  <a:srgbClr val="203E54"/>
                </a:solidFill>
                <a:latin typeface="Hiragino Sans"/>
                <a:ea typeface="Hiragino Sans"/>
                <a:cs typeface="Hiragino Sans"/>
              </a:defRPr>
            </a:lvl2pPr>
            <a:lvl3pPr>
              <a:buNone/>
              <a:defRPr sz="1650" b="0">
                <a:solidFill>
                  <a:srgbClr val="203E54"/>
                </a:solidFill>
                <a:latin typeface="Hiragino Sans"/>
                <a:ea typeface="Hiragino Sans"/>
                <a:cs typeface="Hiragino Sans"/>
              </a:defRPr>
            </a:lvl3pPr>
            <a:lvl4pPr>
              <a:buNone/>
              <a:defRPr sz="1650" b="0">
                <a:solidFill>
                  <a:srgbClr val="203E54"/>
                </a:solidFill>
                <a:latin typeface="Hiragino Sans"/>
                <a:ea typeface="Hiragino Sans"/>
                <a:cs typeface="Hiragino Sans"/>
              </a:defRPr>
            </a:lvl4pPr>
            <a:lvl5pPr>
              <a:buNone/>
              <a:defRPr sz="1650" b="0">
                <a:solidFill>
                  <a:srgbClr val="203E54"/>
                </a:solidFill>
                <a:latin typeface="Hiragino Sans"/>
                <a:ea typeface="Hiragino Sans"/>
                <a:cs typeface="Hiragino Sans"/>
              </a:defRPr>
            </a:lvl5pPr>
            <a:lvl6pPr>
              <a:buNone/>
              <a:defRPr sz="1650" b="0">
                <a:solidFill>
                  <a:srgbClr val="203E54"/>
                </a:solidFill>
                <a:latin typeface="Hiragino Sans"/>
                <a:ea typeface="Hiragino Sans"/>
                <a:cs typeface="Hiragino Sans"/>
              </a:defRPr>
            </a:lvl6pPr>
            <a:lvl7pPr>
              <a:buNone/>
              <a:defRPr sz="1650" b="0">
                <a:solidFill>
                  <a:srgbClr val="203E54"/>
                </a:solidFill>
                <a:latin typeface="Hiragino Sans"/>
                <a:ea typeface="Hiragino Sans"/>
                <a:cs typeface="Hiragino Sans"/>
              </a:defRPr>
            </a:lvl7pPr>
            <a:lvl8pPr>
              <a:buNone/>
              <a:defRPr sz="1650" b="0">
                <a:solidFill>
                  <a:srgbClr val="203E54"/>
                </a:solidFill>
                <a:latin typeface="Hiragino Sans"/>
                <a:ea typeface="Hiragino Sans"/>
                <a:cs typeface="Hiragino Sans"/>
              </a:defRPr>
            </a:lvl8pPr>
            <a:lvl9pPr>
              <a:buNone/>
              <a:defRPr sz="1650" b="0">
                <a:solidFill>
                  <a:srgbClr val="203E54"/>
                </a:solidFill>
                <a:latin typeface="Hiragino Sans"/>
                <a:ea typeface="Hiragino Sans"/>
                <a:cs typeface="Hiragino Sans"/>
              </a:defRPr>
            </a:lvl9pPr>
          </a:lstStyle>
          <a:p xmlns:a="http://schemas.openxmlformats.org/drawingml/2006/main">
            <a:pPr>
              <a:buNone/>
              <a:defRPr sz="1650" b="0">
                <a:solidFill>
                  <a:srgbClr val="203E54"/>
                </a:solidFill>
                <a:latin typeface="Hiragino Sans"/>
                <a:ea typeface="Hiragino Sans"/>
                <a:cs typeface="Hiragino Sans"/>
              </a:defRPr>
            </a:pPr>
            <a:r>
              <a:rPr sz="1650" b="0">
                <a:solidFill>
                  <a:srgbClr val="203E54"/>
                </a:solidFill>
                <a:latin typeface="Hiragino Sans"/>
                <a:ea typeface="Hiragino Sans"/>
                <a:cs typeface="Hiragino Sans"/>
              </a:rPr>
              <a:t>求人票のファイルをAI側へ添付する操作は、この方法では不要です。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FC6DAA0D-4E71-42DA-A0D8-D29ECE46B16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2450" y="5905500"/>
            <a:ext cx="11049000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C7DAE8"/>
          </a:solidFill>
          <a:ln xmlns:a="http://schemas.openxmlformats.org/drawingml/2006/main" w="0">
            <a:noFill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69AC3BFD-1E5C-4FE8-9472-910D993D1ED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6019800"/>
            <a:ext cx="110490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ctr"/>
          <a:lstStyle xmlns:a="http://schemas.openxmlformats.org/drawingml/2006/main">
            <a:defPPr>
              <a:defRPr sz="1650" b="1">
                <a:solidFill>
                  <a:srgbClr val="176995"/>
                </a:solidFill>
                <a:latin typeface="Hiragino Sans"/>
                <a:ea typeface="Hiragino Sans"/>
                <a:cs typeface="Hiragino Sans"/>
              </a:defRPr>
            </a:defPPr>
            <a:lvl1pPr>
              <a:buNone/>
              <a:defRPr sz="1650" b="1">
                <a:solidFill>
                  <a:srgbClr val="176995"/>
                </a:solidFill>
                <a:latin typeface="Hiragino Sans"/>
                <a:ea typeface="Hiragino Sans"/>
                <a:cs typeface="Hiragino Sans"/>
              </a:defRPr>
            </a:lvl1pPr>
            <a:lvl2pPr>
              <a:buNone/>
              <a:defRPr sz="1650" b="1">
                <a:solidFill>
                  <a:srgbClr val="176995"/>
                </a:solidFill>
                <a:latin typeface="Hiragino Sans"/>
                <a:ea typeface="Hiragino Sans"/>
                <a:cs typeface="Hiragino Sans"/>
              </a:defRPr>
            </a:lvl2pPr>
            <a:lvl3pPr>
              <a:buNone/>
              <a:defRPr sz="1650" b="1">
                <a:solidFill>
                  <a:srgbClr val="176995"/>
                </a:solidFill>
                <a:latin typeface="Hiragino Sans"/>
                <a:ea typeface="Hiragino Sans"/>
                <a:cs typeface="Hiragino Sans"/>
              </a:defRPr>
            </a:lvl3pPr>
            <a:lvl4pPr>
              <a:buNone/>
              <a:defRPr sz="1650" b="1">
                <a:solidFill>
                  <a:srgbClr val="176995"/>
                </a:solidFill>
                <a:latin typeface="Hiragino Sans"/>
                <a:ea typeface="Hiragino Sans"/>
                <a:cs typeface="Hiragino Sans"/>
              </a:defRPr>
            </a:lvl4pPr>
            <a:lvl5pPr>
              <a:buNone/>
              <a:defRPr sz="1650" b="1">
                <a:solidFill>
                  <a:srgbClr val="176995"/>
                </a:solidFill>
                <a:latin typeface="Hiragino Sans"/>
                <a:ea typeface="Hiragino Sans"/>
                <a:cs typeface="Hiragino Sans"/>
              </a:defRPr>
            </a:lvl5pPr>
            <a:lvl6pPr>
              <a:buNone/>
              <a:defRPr sz="1650" b="1">
                <a:solidFill>
                  <a:srgbClr val="176995"/>
                </a:solidFill>
                <a:latin typeface="Hiragino Sans"/>
                <a:ea typeface="Hiragino Sans"/>
                <a:cs typeface="Hiragino Sans"/>
              </a:defRPr>
            </a:lvl6pPr>
            <a:lvl7pPr>
              <a:buNone/>
              <a:defRPr sz="1650" b="1">
                <a:solidFill>
                  <a:srgbClr val="176995"/>
                </a:solidFill>
                <a:latin typeface="Hiragino Sans"/>
                <a:ea typeface="Hiragino Sans"/>
                <a:cs typeface="Hiragino Sans"/>
              </a:defRPr>
            </a:lvl7pPr>
            <a:lvl8pPr>
              <a:buNone/>
              <a:defRPr sz="1650" b="1">
                <a:solidFill>
                  <a:srgbClr val="176995"/>
                </a:solidFill>
                <a:latin typeface="Hiragino Sans"/>
                <a:ea typeface="Hiragino Sans"/>
                <a:cs typeface="Hiragino Sans"/>
              </a:defRPr>
            </a:lvl8pPr>
            <a:lvl9pPr>
              <a:buNone/>
              <a:defRPr sz="1650" b="1">
                <a:solidFill>
                  <a:srgbClr val="176995"/>
                </a:solidFill>
                <a:latin typeface="Hiragino Sans"/>
                <a:ea typeface="Hiragino Sans"/>
                <a:cs typeface="Hiragino Sans"/>
              </a:defRPr>
            </a:lvl9pPr>
          </a:lstStyle>
          <a:p xmlns:a="http://schemas.openxmlformats.org/drawingml/2006/main">
            <a:pPr>
              <a:buNone/>
              <a:defRPr sz="1650" b="1">
                <a:solidFill>
                  <a:srgbClr val="176995"/>
                </a:solidFill>
                <a:latin typeface="Hiragino Sans"/>
                <a:ea typeface="Hiragino Sans"/>
                <a:cs typeface="Hiragino Sans"/>
              </a:defRPr>
            </a:pPr>
            <a:r>
              <a:rPr sz="1650" b="1">
                <a:solidFill>
                  <a:srgbClr val="176995"/>
                </a:solidFill>
                <a:latin typeface="Hiragino Sans"/>
                <a:ea typeface="Hiragino Sans"/>
                <a:cs typeface="Hiragino Sans"/>
              </a:rPr>
              <a:t>求人票の本文が入ったら、12ページへ進んでください。</a:t>
            </a:r>
          </a:p>
        </p:txBody>
      </p:sp>
      <p:pic>
        <p:nvPic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DFCD8661-E668-4A30-826B-AF17AB8A8F6D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IdPublic0"/>
          <a:stretch xmlns:a="http://schemas.openxmlformats.org/drawingml/2006/main"/>
        </p:blipFill>
        <p:spPr>
          <a:xfrm xmlns:a="http://schemas.openxmlformats.org/drawingml/2006/main">
            <a:off x="571500" y="1743075"/>
            <a:ext cx="7286625" cy="3255726"/>
          </a:xfrm>
          <a:prstGeom xmlns:a="http://schemas.openxmlformats.org/drawingml/2006/main"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1169363"/>
      </p:ext>
    </p:extLst>
  </p:cSld>
</p:sld>
</file>

<file path=ppt/slides/slide12.xml><?xml version="1.0" encoding="utf-8"?>
<p:sld xmlns:p="http://schemas.openxmlformats.org/presentationml/2006/main">
  <p:cSld>
    <p:bg>
      <p:bgPr>
        <a:gradFill xmlns:a="http://schemas.openxmlformats.org/drawingml/2006/main">
          <a:gsLst>
            <a:gs pos="0">
              <a:srgbClr val="FCFDFE"/>
            </a:gs>
            <a:gs pos="72000">
              <a:srgbClr val="F1F7FC"/>
            </a:gs>
            <a:gs pos="100000">
              <a:srgbClr val="E3F0F9"/>
            </a:gs>
          </a:gsLst>
          <a:lin ang="1500000"/>
        </a:gra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6DE59847-6150-4ADB-894D-38A47094C73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400050"/>
            <a:ext cx="11144250" cy="609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ctr"/>
          <a:lstStyle xmlns:a="http://schemas.openxmlformats.org/drawingml/2006/main">
            <a:defPPr>
              <a:defRPr sz="2775" b="0">
                <a:solidFill>
                  <a:srgbClr val="203E54"/>
                </a:solidFill>
                <a:latin typeface="Hiragino Mincho ProN"/>
                <a:ea typeface="Hiragino Mincho ProN"/>
                <a:cs typeface="Hiragino Mincho ProN"/>
              </a:defRPr>
            </a:defPPr>
            <a:lvl1pPr>
              <a:buNone/>
              <a:defRPr sz="2775" b="0">
                <a:solidFill>
                  <a:srgbClr val="203E54"/>
                </a:solidFill>
                <a:latin typeface="Hiragino Mincho ProN"/>
                <a:ea typeface="Hiragino Mincho ProN"/>
                <a:cs typeface="Hiragino Mincho ProN"/>
              </a:defRPr>
            </a:lvl1pPr>
            <a:lvl2pPr>
              <a:buNone/>
              <a:defRPr sz="2775" b="0">
                <a:solidFill>
                  <a:srgbClr val="203E54"/>
                </a:solidFill>
                <a:latin typeface="Hiragino Mincho ProN"/>
                <a:ea typeface="Hiragino Mincho ProN"/>
                <a:cs typeface="Hiragino Mincho ProN"/>
              </a:defRPr>
            </a:lvl2pPr>
            <a:lvl3pPr>
              <a:buNone/>
              <a:defRPr sz="2775" b="0">
                <a:solidFill>
                  <a:srgbClr val="203E54"/>
                </a:solidFill>
                <a:latin typeface="Hiragino Mincho ProN"/>
                <a:ea typeface="Hiragino Mincho ProN"/>
                <a:cs typeface="Hiragino Mincho ProN"/>
              </a:defRPr>
            </a:lvl3pPr>
            <a:lvl4pPr>
              <a:buNone/>
              <a:defRPr sz="2775" b="0">
                <a:solidFill>
                  <a:srgbClr val="203E54"/>
                </a:solidFill>
                <a:latin typeface="Hiragino Mincho ProN"/>
                <a:ea typeface="Hiragino Mincho ProN"/>
                <a:cs typeface="Hiragino Mincho ProN"/>
              </a:defRPr>
            </a:lvl4pPr>
            <a:lvl5pPr>
              <a:buNone/>
              <a:defRPr sz="2775" b="0">
                <a:solidFill>
                  <a:srgbClr val="203E54"/>
                </a:solidFill>
                <a:latin typeface="Hiragino Mincho ProN"/>
                <a:ea typeface="Hiragino Mincho ProN"/>
                <a:cs typeface="Hiragino Mincho ProN"/>
              </a:defRPr>
            </a:lvl5pPr>
            <a:lvl6pPr>
              <a:buNone/>
              <a:defRPr sz="2775" b="0">
                <a:solidFill>
                  <a:srgbClr val="203E54"/>
                </a:solidFill>
                <a:latin typeface="Hiragino Mincho ProN"/>
                <a:ea typeface="Hiragino Mincho ProN"/>
                <a:cs typeface="Hiragino Mincho ProN"/>
              </a:defRPr>
            </a:lvl6pPr>
            <a:lvl7pPr>
              <a:buNone/>
              <a:defRPr sz="2775" b="0">
                <a:solidFill>
                  <a:srgbClr val="203E54"/>
                </a:solidFill>
                <a:latin typeface="Hiragino Mincho ProN"/>
                <a:ea typeface="Hiragino Mincho ProN"/>
                <a:cs typeface="Hiragino Mincho ProN"/>
              </a:defRPr>
            </a:lvl7pPr>
            <a:lvl8pPr>
              <a:buNone/>
              <a:defRPr sz="2775" b="0">
                <a:solidFill>
                  <a:srgbClr val="203E54"/>
                </a:solidFill>
                <a:latin typeface="Hiragino Mincho ProN"/>
                <a:ea typeface="Hiragino Mincho ProN"/>
                <a:cs typeface="Hiragino Mincho ProN"/>
              </a:defRPr>
            </a:lvl8pPr>
            <a:lvl9pPr>
              <a:buNone/>
              <a:defRPr sz="2775" b="0">
                <a:solidFill>
                  <a:srgbClr val="203E54"/>
                </a:solidFill>
                <a:latin typeface="Hiragino Mincho ProN"/>
                <a:ea typeface="Hiragino Mincho ProN"/>
                <a:cs typeface="Hiragino Mincho ProN"/>
              </a:defRPr>
            </a:lvl9pPr>
          </a:lstStyle>
          <a:p xmlns:a="http://schemas.openxmlformats.org/drawingml/2006/main">
            <a:pPr>
              <a:buNone/>
              <a:defRPr sz="2775" b="0">
                <a:solidFill>
                  <a:srgbClr val="203E54"/>
                </a:solidFill>
                <a:latin typeface="Hiragino Mincho ProN"/>
                <a:ea typeface="Hiragino Mincho ProN"/>
                <a:cs typeface="Hiragino Mincho ProN"/>
              </a:defRPr>
            </a:pPr>
            <a:r>
              <a:rPr sz="2775" b="0">
                <a:solidFill>
                  <a:srgbClr val="203E54"/>
                </a:solidFill>
                <a:latin typeface="Hiragino Mincho ProN"/>
                <a:ea typeface="Hiragino Mincho ProN"/>
                <a:cs typeface="Hiragino Mincho ProN"/>
              </a:rPr>
              <a:t>依頼文をコピーし、資料と一緒に送ります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37E3981D-02C3-4AA3-8CF1-75F1DD044AB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2450" y="1104900"/>
            <a:ext cx="1104900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ctr"/>
          <a:lstStyle xmlns:a="http://schemas.openxmlformats.org/drawingml/2006/main">
            <a:defPPr>
              <a:defRPr sz="1725" b="0">
                <a:solidFill>
                  <a:srgbClr val="203E54"/>
                </a:solidFill>
                <a:latin typeface="Hiragino Sans"/>
                <a:ea typeface="Hiragino Sans"/>
                <a:cs typeface="Hiragino Sans"/>
              </a:defRPr>
            </a:defPPr>
            <a:lvl1pPr>
              <a:buNone/>
              <a:defRPr sz="1725" b="0">
                <a:solidFill>
                  <a:srgbClr val="203E54"/>
                </a:solidFill>
                <a:latin typeface="Hiragino Sans"/>
                <a:ea typeface="Hiragino Sans"/>
                <a:cs typeface="Hiragino Sans"/>
              </a:defRPr>
            </a:lvl1pPr>
            <a:lvl2pPr>
              <a:buNone/>
              <a:defRPr sz="1725" b="0">
                <a:solidFill>
                  <a:srgbClr val="203E54"/>
                </a:solidFill>
                <a:latin typeface="Hiragino Sans"/>
                <a:ea typeface="Hiragino Sans"/>
                <a:cs typeface="Hiragino Sans"/>
              </a:defRPr>
            </a:lvl2pPr>
            <a:lvl3pPr>
              <a:buNone/>
              <a:defRPr sz="1725" b="0">
                <a:solidFill>
                  <a:srgbClr val="203E54"/>
                </a:solidFill>
                <a:latin typeface="Hiragino Sans"/>
                <a:ea typeface="Hiragino Sans"/>
                <a:cs typeface="Hiragino Sans"/>
              </a:defRPr>
            </a:lvl3pPr>
            <a:lvl4pPr>
              <a:buNone/>
              <a:defRPr sz="1725" b="0">
                <a:solidFill>
                  <a:srgbClr val="203E54"/>
                </a:solidFill>
                <a:latin typeface="Hiragino Sans"/>
                <a:ea typeface="Hiragino Sans"/>
                <a:cs typeface="Hiragino Sans"/>
              </a:defRPr>
            </a:lvl4pPr>
            <a:lvl5pPr>
              <a:buNone/>
              <a:defRPr sz="1725" b="0">
                <a:solidFill>
                  <a:srgbClr val="203E54"/>
                </a:solidFill>
                <a:latin typeface="Hiragino Sans"/>
                <a:ea typeface="Hiragino Sans"/>
                <a:cs typeface="Hiragino Sans"/>
              </a:defRPr>
            </a:lvl5pPr>
            <a:lvl6pPr>
              <a:buNone/>
              <a:defRPr sz="1725" b="0">
                <a:solidFill>
                  <a:srgbClr val="203E54"/>
                </a:solidFill>
                <a:latin typeface="Hiragino Sans"/>
                <a:ea typeface="Hiragino Sans"/>
                <a:cs typeface="Hiragino Sans"/>
              </a:defRPr>
            </a:lvl6pPr>
            <a:lvl7pPr>
              <a:buNone/>
              <a:defRPr sz="1725" b="0">
                <a:solidFill>
                  <a:srgbClr val="203E54"/>
                </a:solidFill>
                <a:latin typeface="Hiragino Sans"/>
                <a:ea typeface="Hiragino Sans"/>
                <a:cs typeface="Hiragino Sans"/>
              </a:defRPr>
            </a:lvl7pPr>
            <a:lvl8pPr>
              <a:buNone/>
              <a:defRPr sz="1725" b="0">
                <a:solidFill>
                  <a:srgbClr val="203E54"/>
                </a:solidFill>
                <a:latin typeface="Hiragino Sans"/>
                <a:ea typeface="Hiragino Sans"/>
                <a:cs typeface="Hiragino Sans"/>
              </a:defRPr>
            </a:lvl8pPr>
            <a:lvl9pPr>
              <a:buNone/>
              <a:defRPr sz="1725" b="0">
                <a:solidFill>
                  <a:srgbClr val="203E54"/>
                </a:solidFill>
                <a:latin typeface="Hiragino Sans"/>
                <a:ea typeface="Hiragino Sans"/>
                <a:cs typeface="Hiragino Sans"/>
              </a:defRPr>
            </a:lvl9pPr>
          </a:lstStyle>
          <a:p xmlns:a="http://schemas.openxmlformats.org/drawingml/2006/main">
            <a:pPr>
              <a:buNone/>
              <a:defRPr sz="1725" b="0">
                <a:solidFill>
                  <a:srgbClr val="203E54"/>
                </a:solidFill>
                <a:latin typeface="Hiragino Sans"/>
                <a:ea typeface="Hiragino Sans"/>
                <a:cs typeface="Hiragino Sans"/>
              </a:defRPr>
            </a:pPr>
            <a:r>
              <a:rPr sz="1725" b="0">
                <a:solidFill>
                  <a:srgbClr val="203E54"/>
                </a:solidFill>
                <a:latin typeface="Hiragino Sans"/>
                <a:ea typeface="Hiragino Sans"/>
                <a:cs typeface="Hiragino Sans"/>
              </a:rPr>
              <a:t>使うAIに戻り、資料を添付したチャットの入力欄に貼り付けます。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AE4CFAD5-763B-4828-98F8-8AB0F79E628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2450" y="6419850"/>
            <a:ext cx="9048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ctr"/>
          <a:lstStyle xmlns:a="http://schemas.openxmlformats.org/drawingml/2006/main">
            <a:defPPr>
              <a:defRPr sz="1050" b="0">
                <a:solidFill>
                  <a:srgbClr val="526C80"/>
                </a:solidFill>
                <a:latin typeface="Hiragino Sans"/>
                <a:ea typeface="Hiragino Sans"/>
                <a:cs typeface="Hiragino Sans"/>
              </a:defRPr>
            </a:defPPr>
            <a:lvl1pPr>
              <a:buNone/>
              <a:defRPr sz="1050" b="0">
                <a:solidFill>
                  <a:srgbClr val="526C80"/>
                </a:solidFill>
                <a:latin typeface="Hiragino Sans"/>
                <a:ea typeface="Hiragino Sans"/>
                <a:cs typeface="Hiragino Sans"/>
              </a:defRPr>
            </a:lvl1pPr>
            <a:lvl2pPr>
              <a:buNone/>
              <a:defRPr sz="1050" b="0">
                <a:solidFill>
                  <a:srgbClr val="526C80"/>
                </a:solidFill>
                <a:latin typeface="Hiragino Sans"/>
                <a:ea typeface="Hiragino Sans"/>
                <a:cs typeface="Hiragino Sans"/>
              </a:defRPr>
            </a:lvl2pPr>
            <a:lvl3pPr>
              <a:buNone/>
              <a:defRPr sz="1050" b="0">
                <a:solidFill>
                  <a:srgbClr val="526C80"/>
                </a:solidFill>
                <a:latin typeface="Hiragino Sans"/>
                <a:ea typeface="Hiragino Sans"/>
                <a:cs typeface="Hiragino Sans"/>
              </a:defRPr>
            </a:lvl3pPr>
            <a:lvl4pPr>
              <a:buNone/>
              <a:defRPr sz="1050" b="0">
                <a:solidFill>
                  <a:srgbClr val="526C80"/>
                </a:solidFill>
                <a:latin typeface="Hiragino Sans"/>
                <a:ea typeface="Hiragino Sans"/>
                <a:cs typeface="Hiragino Sans"/>
              </a:defRPr>
            </a:lvl4pPr>
            <a:lvl5pPr>
              <a:buNone/>
              <a:defRPr sz="1050" b="0">
                <a:solidFill>
                  <a:srgbClr val="526C80"/>
                </a:solidFill>
                <a:latin typeface="Hiragino Sans"/>
                <a:ea typeface="Hiragino Sans"/>
                <a:cs typeface="Hiragino Sans"/>
              </a:defRPr>
            </a:lvl5pPr>
            <a:lvl6pPr>
              <a:buNone/>
              <a:defRPr sz="1050" b="0">
                <a:solidFill>
                  <a:srgbClr val="526C80"/>
                </a:solidFill>
                <a:latin typeface="Hiragino Sans"/>
                <a:ea typeface="Hiragino Sans"/>
                <a:cs typeface="Hiragino Sans"/>
              </a:defRPr>
            </a:lvl6pPr>
            <a:lvl7pPr>
              <a:buNone/>
              <a:defRPr sz="1050" b="0">
                <a:solidFill>
                  <a:srgbClr val="526C80"/>
                </a:solidFill>
                <a:latin typeface="Hiragino Sans"/>
                <a:ea typeface="Hiragino Sans"/>
                <a:cs typeface="Hiragino Sans"/>
              </a:defRPr>
            </a:lvl7pPr>
            <a:lvl8pPr>
              <a:buNone/>
              <a:defRPr sz="1050" b="0">
                <a:solidFill>
                  <a:srgbClr val="526C80"/>
                </a:solidFill>
                <a:latin typeface="Hiragino Sans"/>
                <a:ea typeface="Hiragino Sans"/>
                <a:cs typeface="Hiragino Sans"/>
              </a:defRPr>
            </a:lvl8pPr>
            <a:lvl9pPr>
              <a:buNone/>
              <a:defRPr sz="1050" b="0">
                <a:solidFill>
                  <a:srgbClr val="526C80"/>
                </a:solidFill>
                <a:latin typeface="Hiragino Sans"/>
                <a:ea typeface="Hiragino Sans"/>
                <a:cs typeface="Hiragino Sans"/>
              </a:defRPr>
            </a:lvl9pPr>
          </a:lstStyle>
          <a:p xmlns:a="http://schemas.openxmlformats.org/drawingml/2006/main">
            <a:pPr>
              <a:buNone/>
              <a:defRPr sz="1050" b="0">
                <a:solidFill>
                  <a:srgbClr val="526C80"/>
                </a:solidFill>
                <a:latin typeface="Hiragino Sans"/>
                <a:ea typeface="Hiragino Sans"/>
                <a:cs typeface="Hiragino Sans"/>
              </a:defRPr>
            </a:pPr>
            <a:r>
              <a:rPr sz="1050" b="0">
                <a:solidFill>
                  <a:srgbClr val="526C80"/>
                </a:solidFill>
                <a:latin typeface="Hiragino Sans"/>
                <a:ea typeface="Hiragino Sans"/>
                <a:cs typeface="Hiragino Sans"/>
              </a:rPr>
              <a:t>AI採用スタートキット  ·  2026.10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EC8018E0-E453-43B5-A488-E05C3B87B65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63250" y="6419850"/>
            <a:ext cx="9525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ctr"/>
          <a:lstStyle xmlns:a="http://schemas.openxmlformats.org/drawingml/2006/main">
            <a:defPPr>
              <a:defRPr sz="1200" b="0">
                <a:solidFill>
                  <a:srgbClr val="526C80"/>
                </a:solidFill>
                <a:latin typeface="Hiragino Sans"/>
                <a:ea typeface="Hiragino Sans"/>
                <a:cs typeface="Hiragino Sans"/>
              </a:defRPr>
            </a:defPPr>
            <a:lvl1pPr>
              <a:buNone/>
              <a:defRPr sz="1200" b="0">
                <a:solidFill>
                  <a:srgbClr val="526C80"/>
                </a:solidFill>
                <a:latin typeface="Hiragino Sans"/>
                <a:ea typeface="Hiragino Sans"/>
                <a:cs typeface="Hiragino Sans"/>
              </a:defRPr>
            </a:lvl1pPr>
            <a:lvl2pPr>
              <a:buNone/>
              <a:defRPr sz="1200" b="0">
                <a:solidFill>
                  <a:srgbClr val="526C80"/>
                </a:solidFill>
                <a:latin typeface="Hiragino Sans"/>
                <a:ea typeface="Hiragino Sans"/>
                <a:cs typeface="Hiragino Sans"/>
              </a:defRPr>
            </a:lvl2pPr>
            <a:lvl3pPr>
              <a:buNone/>
              <a:defRPr sz="1200" b="0">
                <a:solidFill>
                  <a:srgbClr val="526C80"/>
                </a:solidFill>
                <a:latin typeface="Hiragino Sans"/>
                <a:ea typeface="Hiragino Sans"/>
                <a:cs typeface="Hiragino Sans"/>
              </a:defRPr>
            </a:lvl3pPr>
            <a:lvl4pPr>
              <a:buNone/>
              <a:defRPr sz="1200" b="0">
                <a:solidFill>
                  <a:srgbClr val="526C80"/>
                </a:solidFill>
                <a:latin typeface="Hiragino Sans"/>
                <a:ea typeface="Hiragino Sans"/>
                <a:cs typeface="Hiragino Sans"/>
              </a:defRPr>
            </a:lvl4pPr>
            <a:lvl5pPr>
              <a:buNone/>
              <a:defRPr sz="1200" b="0">
                <a:solidFill>
                  <a:srgbClr val="526C80"/>
                </a:solidFill>
                <a:latin typeface="Hiragino Sans"/>
                <a:ea typeface="Hiragino Sans"/>
                <a:cs typeface="Hiragino Sans"/>
              </a:defRPr>
            </a:lvl5pPr>
            <a:lvl6pPr>
              <a:buNone/>
              <a:defRPr sz="1200" b="0">
                <a:solidFill>
                  <a:srgbClr val="526C80"/>
                </a:solidFill>
                <a:latin typeface="Hiragino Sans"/>
                <a:ea typeface="Hiragino Sans"/>
                <a:cs typeface="Hiragino Sans"/>
              </a:defRPr>
            </a:lvl6pPr>
            <a:lvl7pPr>
              <a:buNone/>
              <a:defRPr sz="1200" b="0">
                <a:solidFill>
                  <a:srgbClr val="526C80"/>
                </a:solidFill>
                <a:latin typeface="Hiragino Sans"/>
                <a:ea typeface="Hiragino Sans"/>
                <a:cs typeface="Hiragino Sans"/>
              </a:defRPr>
            </a:lvl7pPr>
            <a:lvl8pPr>
              <a:buNone/>
              <a:defRPr sz="1200" b="0">
                <a:solidFill>
                  <a:srgbClr val="526C80"/>
                </a:solidFill>
                <a:latin typeface="Hiragino Sans"/>
                <a:ea typeface="Hiragino Sans"/>
                <a:cs typeface="Hiragino Sans"/>
              </a:defRPr>
            </a:lvl8pPr>
            <a:lvl9pPr>
              <a:buNone/>
              <a:defRPr sz="1200" b="0">
                <a:solidFill>
                  <a:srgbClr val="526C80"/>
                </a:solidFill>
                <a:latin typeface="Hiragino Sans"/>
                <a:ea typeface="Hiragino Sans"/>
                <a:cs typeface="Hiragino Sans"/>
              </a:defRPr>
            </a:lvl9pPr>
          </a:lstStyle>
          <a:p xmlns:a="http://schemas.openxmlformats.org/drawingml/2006/main">
            <a:pPr>
              <a:buNone/>
              <a:defRPr sz="1200" b="0">
                <a:solidFill>
                  <a:srgbClr val="526C80"/>
                </a:solidFill>
                <a:latin typeface="Hiragino Sans"/>
                <a:ea typeface="Hiragino Sans"/>
                <a:cs typeface="Hiragino Sans"/>
              </a:defRPr>
            </a:pPr>
            <a:r>
              <a:rPr sz="1200" b="0">
                <a:solidFill>
                  <a:srgbClr val="526C80"/>
                </a:solidFill>
                <a:latin typeface="Hiragino Sans"/>
                <a:ea typeface="Hiragino Sans"/>
                <a:cs typeface="Hiragino Sans"/>
              </a:rPr>
              <a:t>12 / 14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99847B42-C9E7-4C13-A380-06D1B976B92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4057650"/>
            <a:ext cx="342900" cy="3429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176995"/>
          </a:solidFill>
          <a:ln xmlns:a="http://schemas.openxmlformats.org/drawingml/2006/main" w="19050">
            <a:solidFill>
              <a:srgbClr val="FFFFFF"/>
            </a:solidFill>
          </a:ln>
        </p:spPr>
        <p:txBody>
          <a:bodyPr xmlns:a="http://schemas.openxmlformats.org/drawingml/2006/main" lIns="0" tIns="0" rIns="0" bIns="0" anchor="ctr"/>
          <a:lstStyle xmlns:a="http://schemas.openxmlformats.org/drawingml/2006/main">
            <a:defPPr algn="ctr">
              <a:defRPr sz="1725" b="1">
                <a:solidFill>
                  <a:srgbClr val="FFFFFF"/>
                </a:solidFill>
                <a:latin typeface="Hiragino Sans"/>
                <a:ea typeface="Hiragino Sans"/>
                <a:cs typeface="Hiragino Sans"/>
              </a:defRPr>
            </a:defPPr>
            <a:lvl1pPr algn="ctr">
              <a:buNone/>
              <a:defRPr sz="1725" b="1">
                <a:solidFill>
                  <a:srgbClr val="FFFFFF"/>
                </a:solidFill>
                <a:latin typeface="Hiragino Sans"/>
                <a:ea typeface="Hiragino Sans"/>
                <a:cs typeface="Hiragino Sans"/>
              </a:defRPr>
            </a:lvl1pPr>
            <a:lvl2pPr algn="ctr">
              <a:buNone/>
              <a:defRPr sz="1725" b="1">
                <a:solidFill>
                  <a:srgbClr val="FFFFFF"/>
                </a:solidFill>
                <a:latin typeface="Hiragino Sans"/>
                <a:ea typeface="Hiragino Sans"/>
                <a:cs typeface="Hiragino Sans"/>
              </a:defRPr>
            </a:lvl2pPr>
            <a:lvl3pPr algn="ctr">
              <a:buNone/>
              <a:defRPr sz="1725" b="1">
                <a:solidFill>
                  <a:srgbClr val="FFFFFF"/>
                </a:solidFill>
                <a:latin typeface="Hiragino Sans"/>
                <a:ea typeface="Hiragino Sans"/>
                <a:cs typeface="Hiragino Sans"/>
              </a:defRPr>
            </a:lvl3pPr>
            <a:lvl4pPr algn="ctr">
              <a:buNone/>
              <a:defRPr sz="1725" b="1">
                <a:solidFill>
                  <a:srgbClr val="FFFFFF"/>
                </a:solidFill>
                <a:latin typeface="Hiragino Sans"/>
                <a:ea typeface="Hiragino Sans"/>
                <a:cs typeface="Hiragino Sans"/>
              </a:defRPr>
            </a:lvl4pPr>
            <a:lvl5pPr algn="ctr">
              <a:buNone/>
              <a:defRPr sz="1725" b="1">
                <a:solidFill>
                  <a:srgbClr val="FFFFFF"/>
                </a:solidFill>
                <a:latin typeface="Hiragino Sans"/>
                <a:ea typeface="Hiragino Sans"/>
                <a:cs typeface="Hiragino Sans"/>
              </a:defRPr>
            </a:lvl5pPr>
            <a:lvl6pPr algn="ctr">
              <a:buNone/>
              <a:defRPr sz="1725" b="1">
                <a:solidFill>
                  <a:srgbClr val="FFFFFF"/>
                </a:solidFill>
                <a:latin typeface="Hiragino Sans"/>
                <a:ea typeface="Hiragino Sans"/>
                <a:cs typeface="Hiragino Sans"/>
              </a:defRPr>
            </a:lvl6pPr>
            <a:lvl7pPr algn="ctr">
              <a:buNone/>
              <a:defRPr sz="1725" b="1">
                <a:solidFill>
                  <a:srgbClr val="FFFFFF"/>
                </a:solidFill>
                <a:latin typeface="Hiragino Sans"/>
                <a:ea typeface="Hiragino Sans"/>
                <a:cs typeface="Hiragino Sans"/>
              </a:defRPr>
            </a:lvl7pPr>
            <a:lvl8pPr algn="ctr">
              <a:buNone/>
              <a:defRPr sz="1725" b="1">
                <a:solidFill>
                  <a:srgbClr val="FFFFFF"/>
                </a:solidFill>
                <a:latin typeface="Hiragino Sans"/>
                <a:ea typeface="Hiragino Sans"/>
                <a:cs typeface="Hiragino Sans"/>
              </a:defRPr>
            </a:lvl8pPr>
            <a:lvl9pPr algn="ctr">
              <a:buNone/>
              <a:defRPr sz="1725" b="1">
                <a:solidFill>
                  <a:srgbClr val="FFFFFF"/>
                </a:solidFill>
                <a:latin typeface="Hiragino Sans"/>
                <a:ea typeface="Hiragino Sans"/>
                <a:cs typeface="Hiragino Sans"/>
              </a:defRPr>
            </a:lvl9pPr>
          </a:lstStyle>
          <a:p xmlns:a="http://schemas.openxmlformats.org/drawingml/2006/main">
            <a:pPr algn="ctr">
              <a:buNone/>
              <a:defRPr sz="1725" b="1">
                <a:solidFill>
                  <a:srgbClr val="FFFFFF"/>
                </a:solidFill>
                <a:latin typeface="Hiragino Sans"/>
                <a:ea typeface="Hiragino Sans"/>
                <a:cs typeface="Hiragino Sans"/>
              </a:defRPr>
            </a:pPr>
            <a:r>
              <a:rPr sz="1725" b="1">
                <a:solidFill>
                  <a:srgbClr val="FFFFFF"/>
                </a:solidFill>
                <a:latin typeface="Hiragino Sans"/>
                <a:ea typeface="Hiragino Sans"/>
                <a:cs typeface="Hiragino Sans"/>
              </a:rPr>
              <a:t>1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96DB7D01-9FB5-41BC-9A07-5FA55001260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47750" y="4019550"/>
            <a:ext cx="10001250" cy="428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ctr"/>
          <a:lstStyle xmlns:a="http://schemas.openxmlformats.org/drawingml/2006/main">
            <a:defPPr>
              <a:defRPr sz="1950" b="1">
                <a:solidFill>
                  <a:srgbClr val="176995"/>
                </a:solidFill>
                <a:latin typeface="Hiragino Sans"/>
                <a:ea typeface="Hiragino Sans"/>
                <a:cs typeface="Hiragino Sans"/>
              </a:defRPr>
            </a:defPPr>
            <a:lvl1pPr>
              <a:buNone/>
              <a:defRPr sz="1950" b="1">
                <a:solidFill>
                  <a:srgbClr val="176995"/>
                </a:solidFill>
                <a:latin typeface="Hiragino Sans"/>
                <a:ea typeface="Hiragino Sans"/>
                <a:cs typeface="Hiragino Sans"/>
              </a:defRPr>
            </a:lvl1pPr>
            <a:lvl2pPr>
              <a:buNone/>
              <a:defRPr sz="1950" b="1">
                <a:solidFill>
                  <a:srgbClr val="176995"/>
                </a:solidFill>
                <a:latin typeface="Hiragino Sans"/>
                <a:ea typeface="Hiragino Sans"/>
                <a:cs typeface="Hiragino Sans"/>
              </a:defRPr>
            </a:lvl2pPr>
            <a:lvl3pPr>
              <a:buNone/>
              <a:defRPr sz="1950" b="1">
                <a:solidFill>
                  <a:srgbClr val="176995"/>
                </a:solidFill>
                <a:latin typeface="Hiragino Sans"/>
                <a:ea typeface="Hiragino Sans"/>
                <a:cs typeface="Hiragino Sans"/>
              </a:defRPr>
            </a:lvl3pPr>
            <a:lvl4pPr>
              <a:buNone/>
              <a:defRPr sz="1950" b="1">
                <a:solidFill>
                  <a:srgbClr val="176995"/>
                </a:solidFill>
                <a:latin typeface="Hiragino Sans"/>
                <a:ea typeface="Hiragino Sans"/>
                <a:cs typeface="Hiragino Sans"/>
              </a:defRPr>
            </a:lvl4pPr>
            <a:lvl5pPr>
              <a:buNone/>
              <a:defRPr sz="1950" b="1">
                <a:solidFill>
                  <a:srgbClr val="176995"/>
                </a:solidFill>
                <a:latin typeface="Hiragino Sans"/>
                <a:ea typeface="Hiragino Sans"/>
                <a:cs typeface="Hiragino Sans"/>
              </a:defRPr>
            </a:lvl5pPr>
            <a:lvl6pPr>
              <a:buNone/>
              <a:defRPr sz="1950" b="1">
                <a:solidFill>
                  <a:srgbClr val="176995"/>
                </a:solidFill>
                <a:latin typeface="Hiragino Sans"/>
                <a:ea typeface="Hiragino Sans"/>
                <a:cs typeface="Hiragino Sans"/>
              </a:defRPr>
            </a:lvl6pPr>
            <a:lvl7pPr>
              <a:buNone/>
              <a:defRPr sz="1950" b="1">
                <a:solidFill>
                  <a:srgbClr val="176995"/>
                </a:solidFill>
                <a:latin typeface="Hiragino Sans"/>
                <a:ea typeface="Hiragino Sans"/>
                <a:cs typeface="Hiragino Sans"/>
              </a:defRPr>
            </a:lvl7pPr>
            <a:lvl8pPr>
              <a:buNone/>
              <a:defRPr sz="1950" b="1">
                <a:solidFill>
                  <a:srgbClr val="176995"/>
                </a:solidFill>
                <a:latin typeface="Hiragino Sans"/>
                <a:ea typeface="Hiragino Sans"/>
                <a:cs typeface="Hiragino Sans"/>
              </a:defRPr>
            </a:lvl8pPr>
            <a:lvl9pPr>
              <a:buNone/>
              <a:defRPr sz="1950" b="1">
                <a:solidFill>
                  <a:srgbClr val="176995"/>
                </a:solidFill>
                <a:latin typeface="Hiragino Sans"/>
                <a:ea typeface="Hiragino Sans"/>
                <a:cs typeface="Hiragino Sans"/>
              </a:defRPr>
            </a:lvl9pPr>
          </a:lstStyle>
          <a:p xmlns:a="http://schemas.openxmlformats.org/drawingml/2006/main">
            <a:pPr>
              <a:buNone/>
              <a:defRPr sz="1950" b="1">
                <a:solidFill>
                  <a:srgbClr val="176995"/>
                </a:solidFill>
                <a:latin typeface="Hiragino Sans"/>
                <a:ea typeface="Hiragino Sans"/>
                <a:cs typeface="Hiragino Sans"/>
              </a:defRPr>
            </a:pPr>
            <a:r>
              <a:rPr sz="1950" b="1">
                <a:solidFill>
                  <a:srgbClr val="176995"/>
                </a:solidFill>
                <a:latin typeface="Hiragino Sans"/>
                <a:ea typeface="Hiragino Sans"/>
                <a:cs typeface="Hiragino Sans"/>
              </a:rPr>
              <a:t>「依頼文をコピーする」をクリックします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1CB5A179-3B6A-495B-9C4C-0E1038101F2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4638675"/>
            <a:ext cx="342900" cy="3429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176995"/>
          </a:solidFill>
          <a:ln xmlns:a="http://schemas.openxmlformats.org/drawingml/2006/main" w="19050">
            <a:solidFill>
              <a:srgbClr val="FFFFFF"/>
            </a:solidFill>
          </a:ln>
        </p:spPr>
        <p:txBody>
          <a:bodyPr xmlns:a="http://schemas.openxmlformats.org/drawingml/2006/main" lIns="0" tIns="0" rIns="0" bIns="0" anchor="ctr"/>
          <a:lstStyle xmlns:a="http://schemas.openxmlformats.org/drawingml/2006/main">
            <a:defPPr algn="ctr">
              <a:defRPr sz="1725" b="1">
                <a:solidFill>
                  <a:srgbClr val="FFFFFF"/>
                </a:solidFill>
                <a:latin typeface="Hiragino Sans"/>
                <a:ea typeface="Hiragino Sans"/>
                <a:cs typeface="Hiragino Sans"/>
              </a:defRPr>
            </a:defPPr>
            <a:lvl1pPr algn="ctr">
              <a:buNone/>
              <a:defRPr sz="1725" b="1">
                <a:solidFill>
                  <a:srgbClr val="FFFFFF"/>
                </a:solidFill>
                <a:latin typeface="Hiragino Sans"/>
                <a:ea typeface="Hiragino Sans"/>
                <a:cs typeface="Hiragino Sans"/>
              </a:defRPr>
            </a:lvl1pPr>
            <a:lvl2pPr algn="ctr">
              <a:buNone/>
              <a:defRPr sz="1725" b="1">
                <a:solidFill>
                  <a:srgbClr val="FFFFFF"/>
                </a:solidFill>
                <a:latin typeface="Hiragino Sans"/>
                <a:ea typeface="Hiragino Sans"/>
                <a:cs typeface="Hiragino Sans"/>
              </a:defRPr>
            </a:lvl2pPr>
            <a:lvl3pPr algn="ctr">
              <a:buNone/>
              <a:defRPr sz="1725" b="1">
                <a:solidFill>
                  <a:srgbClr val="FFFFFF"/>
                </a:solidFill>
                <a:latin typeface="Hiragino Sans"/>
                <a:ea typeface="Hiragino Sans"/>
                <a:cs typeface="Hiragino Sans"/>
              </a:defRPr>
            </a:lvl3pPr>
            <a:lvl4pPr algn="ctr">
              <a:buNone/>
              <a:defRPr sz="1725" b="1">
                <a:solidFill>
                  <a:srgbClr val="FFFFFF"/>
                </a:solidFill>
                <a:latin typeface="Hiragino Sans"/>
                <a:ea typeface="Hiragino Sans"/>
                <a:cs typeface="Hiragino Sans"/>
              </a:defRPr>
            </a:lvl4pPr>
            <a:lvl5pPr algn="ctr">
              <a:buNone/>
              <a:defRPr sz="1725" b="1">
                <a:solidFill>
                  <a:srgbClr val="FFFFFF"/>
                </a:solidFill>
                <a:latin typeface="Hiragino Sans"/>
                <a:ea typeface="Hiragino Sans"/>
                <a:cs typeface="Hiragino Sans"/>
              </a:defRPr>
            </a:lvl5pPr>
            <a:lvl6pPr algn="ctr">
              <a:buNone/>
              <a:defRPr sz="1725" b="1">
                <a:solidFill>
                  <a:srgbClr val="FFFFFF"/>
                </a:solidFill>
                <a:latin typeface="Hiragino Sans"/>
                <a:ea typeface="Hiragino Sans"/>
                <a:cs typeface="Hiragino Sans"/>
              </a:defRPr>
            </a:lvl6pPr>
            <a:lvl7pPr algn="ctr">
              <a:buNone/>
              <a:defRPr sz="1725" b="1">
                <a:solidFill>
                  <a:srgbClr val="FFFFFF"/>
                </a:solidFill>
                <a:latin typeface="Hiragino Sans"/>
                <a:ea typeface="Hiragino Sans"/>
                <a:cs typeface="Hiragino Sans"/>
              </a:defRPr>
            </a:lvl7pPr>
            <a:lvl8pPr algn="ctr">
              <a:buNone/>
              <a:defRPr sz="1725" b="1">
                <a:solidFill>
                  <a:srgbClr val="FFFFFF"/>
                </a:solidFill>
                <a:latin typeface="Hiragino Sans"/>
                <a:ea typeface="Hiragino Sans"/>
                <a:cs typeface="Hiragino Sans"/>
              </a:defRPr>
            </a:lvl8pPr>
            <a:lvl9pPr algn="ctr">
              <a:buNone/>
              <a:defRPr sz="1725" b="1">
                <a:solidFill>
                  <a:srgbClr val="FFFFFF"/>
                </a:solidFill>
                <a:latin typeface="Hiragino Sans"/>
                <a:ea typeface="Hiragino Sans"/>
                <a:cs typeface="Hiragino Sans"/>
              </a:defRPr>
            </a:lvl9pPr>
          </a:lstStyle>
          <a:p xmlns:a="http://schemas.openxmlformats.org/drawingml/2006/main">
            <a:pPr algn="ctr">
              <a:buNone/>
              <a:defRPr sz="1725" b="1">
                <a:solidFill>
                  <a:srgbClr val="FFFFFF"/>
                </a:solidFill>
                <a:latin typeface="Hiragino Sans"/>
                <a:ea typeface="Hiragino Sans"/>
                <a:cs typeface="Hiragino Sans"/>
              </a:defRPr>
            </a:pPr>
            <a:r>
              <a:rPr sz="1725" b="1">
                <a:solidFill>
                  <a:srgbClr val="FFFFFF"/>
                </a:solidFill>
                <a:latin typeface="Hiragino Sans"/>
                <a:ea typeface="Hiragino Sans"/>
                <a:cs typeface="Hiragino Sans"/>
              </a:rPr>
              <a:t>2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1E2A492C-87AF-4919-8C39-526D8AF0AA6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47750" y="4600575"/>
            <a:ext cx="10001250" cy="428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ctr"/>
          <a:lstStyle xmlns:a="http://schemas.openxmlformats.org/drawingml/2006/main">
            <a:defPPr>
              <a:defRPr sz="1950" b="1">
                <a:solidFill>
                  <a:srgbClr val="176995"/>
                </a:solidFill>
                <a:latin typeface="Hiragino Sans"/>
                <a:ea typeface="Hiragino Sans"/>
                <a:cs typeface="Hiragino Sans"/>
              </a:defRPr>
            </a:defPPr>
            <a:lvl1pPr>
              <a:buNone/>
              <a:defRPr sz="1950" b="1">
                <a:solidFill>
                  <a:srgbClr val="176995"/>
                </a:solidFill>
                <a:latin typeface="Hiragino Sans"/>
                <a:ea typeface="Hiragino Sans"/>
                <a:cs typeface="Hiragino Sans"/>
              </a:defRPr>
            </a:lvl1pPr>
            <a:lvl2pPr>
              <a:buNone/>
              <a:defRPr sz="1950" b="1">
                <a:solidFill>
                  <a:srgbClr val="176995"/>
                </a:solidFill>
                <a:latin typeface="Hiragino Sans"/>
                <a:ea typeface="Hiragino Sans"/>
                <a:cs typeface="Hiragino Sans"/>
              </a:defRPr>
            </a:lvl2pPr>
            <a:lvl3pPr>
              <a:buNone/>
              <a:defRPr sz="1950" b="1">
                <a:solidFill>
                  <a:srgbClr val="176995"/>
                </a:solidFill>
                <a:latin typeface="Hiragino Sans"/>
                <a:ea typeface="Hiragino Sans"/>
                <a:cs typeface="Hiragino Sans"/>
              </a:defRPr>
            </a:lvl3pPr>
            <a:lvl4pPr>
              <a:buNone/>
              <a:defRPr sz="1950" b="1">
                <a:solidFill>
                  <a:srgbClr val="176995"/>
                </a:solidFill>
                <a:latin typeface="Hiragino Sans"/>
                <a:ea typeface="Hiragino Sans"/>
                <a:cs typeface="Hiragino Sans"/>
              </a:defRPr>
            </a:lvl4pPr>
            <a:lvl5pPr>
              <a:buNone/>
              <a:defRPr sz="1950" b="1">
                <a:solidFill>
                  <a:srgbClr val="176995"/>
                </a:solidFill>
                <a:latin typeface="Hiragino Sans"/>
                <a:ea typeface="Hiragino Sans"/>
                <a:cs typeface="Hiragino Sans"/>
              </a:defRPr>
            </a:lvl5pPr>
            <a:lvl6pPr>
              <a:buNone/>
              <a:defRPr sz="1950" b="1">
                <a:solidFill>
                  <a:srgbClr val="176995"/>
                </a:solidFill>
                <a:latin typeface="Hiragino Sans"/>
                <a:ea typeface="Hiragino Sans"/>
                <a:cs typeface="Hiragino Sans"/>
              </a:defRPr>
            </a:lvl6pPr>
            <a:lvl7pPr>
              <a:buNone/>
              <a:defRPr sz="1950" b="1">
                <a:solidFill>
                  <a:srgbClr val="176995"/>
                </a:solidFill>
                <a:latin typeface="Hiragino Sans"/>
                <a:ea typeface="Hiragino Sans"/>
                <a:cs typeface="Hiragino Sans"/>
              </a:defRPr>
            </a:lvl7pPr>
            <a:lvl8pPr>
              <a:buNone/>
              <a:defRPr sz="1950" b="1">
                <a:solidFill>
                  <a:srgbClr val="176995"/>
                </a:solidFill>
                <a:latin typeface="Hiragino Sans"/>
                <a:ea typeface="Hiragino Sans"/>
                <a:cs typeface="Hiragino Sans"/>
              </a:defRPr>
            </a:lvl8pPr>
            <a:lvl9pPr>
              <a:buNone/>
              <a:defRPr sz="1950" b="1">
                <a:solidFill>
                  <a:srgbClr val="176995"/>
                </a:solidFill>
                <a:latin typeface="Hiragino Sans"/>
                <a:ea typeface="Hiragino Sans"/>
                <a:cs typeface="Hiragino Sans"/>
              </a:defRPr>
            </a:lvl9pPr>
          </a:lstStyle>
          <a:p xmlns:a="http://schemas.openxmlformats.org/drawingml/2006/main">
            <a:pPr>
              <a:buNone/>
              <a:defRPr sz="1950" b="1">
                <a:solidFill>
                  <a:srgbClr val="176995"/>
                </a:solidFill>
                <a:latin typeface="Hiragino Sans"/>
                <a:ea typeface="Hiragino Sans"/>
                <a:cs typeface="Hiragino Sans"/>
              </a:defRPr>
            </a:pPr>
            <a:r>
              <a:rPr sz="1950" b="1">
                <a:solidFill>
                  <a:srgbClr val="176995"/>
                </a:solidFill>
                <a:latin typeface="Hiragino Sans"/>
                <a:ea typeface="Hiragino Sans"/>
                <a:cs typeface="Hiragino Sans"/>
              </a:rPr>
              <a:t>AIの入力欄へ貼り付け、添付と本文を確認します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48893DE5-01CD-497C-9F62-41F6A38BC49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47750" y="5095875"/>
            <a:ext cx="1038225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ctr"/>
          <a:lstStyle xmlns:a="http://schemas.openxmlformats.org/drawingml/2006/main">
            <a:defPPr>
              <a:defRPr sz="1500" b="0">
                <a:solidFill>
                  <a:srgbClr val="203E54"/>
                </a:solidFill>
                <a:latin typeface="Hiragino Sans"/>
                <a:ea typeface="Hiragino Sans"/>
                <a:cs typeface="Hiragino Sans"/>
              </a:defRPr>
            </a:defPPr>
            <a:lvl1pPr>
              <a:buNone/>
              <a:defRPr sz="1500" b="0">
                <a:solidFill>
                  <a:srgbClr val="203E54"/>
                </a:solidFill>
                <a:latin typeface="Hiragino Sans"/>
                <a:ea typeface="Hiragino Sans"/>
                <a:cs typeface="Hiragino Sans"/>
              </a:defRPr>
            </a:lvl1pPr>
            <a:lvl2pPr>
              <a:buNone/>
              <a:defRPr sz="1500" b="0">
                <a:solidFill>
                  <a:srgbClr val="203E54"/>
                </a:solidFill>
                <a:latin typeface="Hiragino Sans"/>
                <a:ea typeface="Hiragino Sans"/>
                <a:cs typeface="Hiragino Sans"/>
              </a:defRPr>
            </a:lvl2pPr>
            <a:lvl3pPr>
              <a:buNone/>
              <a:defRPr sz="1500" b="0">
                <a:solidFill>
                  <a:srgbClr val="203E54"/>
                </a:solidFill>
                <a:latin typeface="Hiragino Sans"/>
                <a:ea typeface="Hiragino Sans"/>
                <a:cs typeface="Hiragino Sans"/>
              </a:defRPr>
            </a:lvl3pPr>
            <a:lvl4pPr>
              <a:buNone/>
              <a:defRPr sz="1500" b="0">
                <a:solidFill>
                  <a:srgbClr val="203E54"/>
                </a:solidFill>
                <a:latin typeface="Hiragino Sans"/>
                <a:ea typeface="Hiragino Sans"/>
                <a:cs typeface="Hiragino Sans"/>
              </a:defRPr>
            </a:lvl4pPr>
            <a:lvl5pPr>
              <a:buNone/>
              <a:defRPr sz="1500" b="0">
                <a:solidFill>
                  <a:srgbClr val="203E54"/>
                </a:solidFill>
                <a:latin typeface="Hiragino Sans"/>
                <a:ea typeface="Hiragino Sans"/>
                <a:cs typeface="Hiragino Sans"/>
              </a:defRPr>
            </a:lvl5pPr>
            <a:lvl6pPr>
              <a:buNone/>
              <a:defRPr sz="1500" b="0">
                <a:solidFill>
                  <a:srgbClr val="203E54"/>
                </a:solidFill>
                <a:latin typeface="Hiragino Sans"/>
                <a:ea typeface="Hiragino Sans"/>
                <a:cs typeface="Hiragino Sans"/>
              </a:defRPr>
            </a:lvl6pPr>
            <a:lvl7pPr>
              <a:buNone/>
              <a:defRPr sz="1500" b="0">
                <a:solidFill>
                  <a:srgbClr val="203E54"/>
                </a:solidFill>
                <a:latin typeface="Hiragino Sans"/>
                <a:ea typeface="Hiragino Sans"/>
                <a:cs typeface="Hiragino Sans"/>
              </a:defRPr>
            </a:lvl7pPr>
            <a:lvl8pPr>
              <a:buNone/>
              <a:defRPr sz="1500" b="0">
                <a:solidFill>
                  <a:srgbClr val="203E54"/>
                </a:solidFill>
                <a:latin typeface="Hiragino Sans"/>
                <a:ea typeface="Hiragino Sans"/>
                <a:cs typeface="Hiragino Sans"/>
              </a:defRPr>
            </a:lvl8pPr>
            <a:lvl9pPr>
              <a:buNone/>
              <a:defRPr sz="1500" b="0">
                <a:solidFill>
                  <a:srgbClr val="203E54"/>
                </a:solidFill>
                <a:latin typeface="Hiragino Sans"/>
                <a:ea typeface="Hiragino Sans"/>
                <a:cs typeface="Hiragino Sans"/>
              </a:defRPr>
            </a:lvl9pPr>
          </a:lstStyle>
          <a:p xmlns:a="http://schemas.openxmlformats.org/drawingml/2006/main">
            <a:pPr>
              <a:buNone/>
              <a:defRPr sz="1500" b="0">
                <a:solidFill>
                  <a:srgbClr val="203E54"/>
                </a:solidFill>
                <a:latin typeface="Hiragino Sans"/>
                <a:ea typeface="Hiragino Sans"/>
                <a:cs typeface="Hiragino Sans"/>
              </a:defRPr>
            </a:pPr>
            <a:r>
              <a:rPr sz="1500" b="0">
                <a:solidFill>
                  <a:srgbClr val="203E54"/>
                </a:solidFill>
                <a:latin typeface="Hiragino Sans"/>
                <a:ea typeface="Hiragino Sans"/>
                <a:cs typeface="Hiragino Sans"/>
              </a:rPr>
              <a:t>添付の場合：履歴書＋求人票＋依頼文 ／ 本文の場合：履歴書＋求人票本文入りの依頼文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86A95A23-724E-40E6-862B-F83BEF5CADF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5486400"/>
            <a:ext cx="342900" cy="3429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176995"/>
          </a:solidFill>
          <a:ln xmlns:a="http://schemas.openxmlformats.org/drawingml/2006/main" w="19050">
            <a:solidFill>
              <a:srgbClr val="FFFFFF"/>
            </a:solidFill>
          </a:ln>
        </p:spPr>
        <p:txBody>
          <a:bodyPr xmlns:a="http://schemas.openxmlformats.org/drawingml/2006/main" lIns="0" tIns="0" rIns="0" bIns="0" anchor="ctr"/>
          <a:lstStyle xmlns:a="http://schemas.openxmlformats.org/drawingml/2006/main">
            <a:defPPr algn="ctr">
              <a:defRPr sz="1725" b="1">
                <a:solidFill>
                  <a:srgbClr val="FFFFFF"/>
                </a:solidFill>
                <a:latin typeface="Hiragino Sans"/>
                <a:ea typeface="Hiragino Sans"/>
                <a:cs typeface="Hiragino Sans"/>
              </a:defRPr>
            </a:defPPr>
            <a:lvl1pPr algn="ctr">
              <a:buNone/>
              <a:defRPr sz="1725" b="1">
                <a:solidFill>
                  <a:srgbClr val="FFFFFF"/>
                </a:solidFill>
                <a:latin typeface="Hiragino Sans"/>
                <a:ea typeface="Hiragino Sans"/>
                <a:cs typeface="Hiragino Sans"/>
              </a:defRPr>
            </a:lvl1pPr>
            <a:lvl2pPr algn="ctr">
              <a:buNone/>
              <a:defRPr sz="1725" b="1">
                <a:solidFill>
                  <a:srgbClr val="FFFFFF"/>
                </a:solidFill>
                <a:latin typeface="Hiragino Sans"/>
                <a:ea typeface="Hiragino Sans"/>
                <a:cs typeface="Hiragino Sans"/>
              </a:defRPr>
            </a:lvl2pPr>
            <a:lvl3pPr algn="ctr">
              <a:buNone/>
              <a:defRPr sz="1725" b="1">
                <a:solidFill>
                  <a:srgbClr val="FFFFFF"/>
                </a:solidFill>
                <a:latin typeface="Hiragino Sans"/>
                <a:ea typeface="Hiragino Sans"/>
                <a:cs typeface="Hiragino Sans"/>
              </a:defRPr>
            </a:lvl3pPr>
            <a:lvl4pPr algn="ctr">
              <a:buNone/>
              <a:defRPr sz="1725" b="1">
                <a:solidFill>
                  <a:srgbClr val="FFFFFF"/>
                </a:solidFill>
                <a:latin typeface="Hiragino Sans"/>
                <a:ea typeface="Hiragino Sans"/>
                <a:cs typeface="Hiragino Sans"/>
              </a:defRPr>
            </a:lvl4pPr>
            <a:lvl5pPr algn="ctr">
              <a:buNone/>
              <a:defRPr sz="1725" b="1">
                <a:solidFill>
                  <a:srgbClr val="FFFFFF"/>
                </a:solidFill>
                <a:latin typeface="Hiragino Sans"/>
                <a:ea typeface="Hiragino Sans"/>
                <a:cs typeface="Hiragino Sans"/>
              </a:defRPr>
            </a:lvl5pPr>
            <a:lvl6pPr algn="ctr">
              <a:buNone/>
              <a:defRPr sz="1725" b="1">
                <a:solidFill>
                  <a:srgbClr val="FFFFFF"/>
                </a:solidFill>
                <a:latin typeface="Hiragino Sans"/>
                <a:ea typeface="Hiragino Sans"/>
                <a:cs typeface="Hiragino Sans"/>
              </a:defRPr>
            </a:lvl6pPr>
            <a:lvl7pPr algn="ctr">
              <a:buNone/>
              <a:defRPr sz="1725" b="1">
                <a:solidFill>
                  <a:srgbClr val="FFFFFF"/>
                </a:solidFill>
                <a:latin typeface="Hiragino Sans"/>
                <a:ea typeface="Hiragino Sans"/>
                <a:cs typeface="Hiragino Sans"/>
              </a:defRPr>
            </a:lvl7pPr>
            <a:lvl8pPr algn="ctr">
              <a:buNone/>
              <a:defRPr sz="1725" b="1">
                <a:solidFill>
                  <a:srgbClr val="FFFFFF"/>
                </a:solidFill>
                <a:latin typeface="Hiragino Sans"/>
                <a:ea typeface="Hiragino Sans"/>
                <a:cs typeface="Hiragino Sans"/>
              </a:defRPr>
            </a:lvl8pPr>
            <a:lvl9pPr algn="ctr">
              <a:buNone/>
              <a:defRPr sz="1725" b="1">
                <a:solidFill>
                  <a:srgbClr val="FFFFFF"/>
                </a:solidFill>
                <a:latin typeface="Hiragino Sans"/>
                <a:ea typeface="Hiragino Sans"/>
                <a:cs typeface="Hiragino Sans"/>
              </a:defRPr>
            </a:lvl9pPr>
          </a:lstStyle>
          <a:p xmlns:a="http://schemas.openxmlformats.org/drawingml/2006/main">
            <a:pPr algn="ctr">
              <a:buNone/>
              <a:defRPr sz="1725" b="1">
                <a:solidFill>
                  <a:srgbClr val="FFFFFF"/>
                </a:solidFill>
                <a:latin typeface="Hiragino Sans"/>
                <a:ea typeface="Hiragino Sans"/>
                <a:cs typeface="Hiragino Sans"/>
              </a:defRPr>
            </a:pPr>
            <a:r>
              <a:rPr sz="1725" b="1">
                <a:solidFill>
                  <a:srgbClr val="FFFFFF"/>
                </a:solidFill>
                <a:latin typeface="Hiragino Sans"/>
                <a:ea typeface="Hiragino Sans"/>
                <a:cs typeface="Hiragino Sans"/>
              </a:rPr>
              <a:t>3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483025B0-5F8B-4B59-902F-E3CE5BBC7E5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47750" y="5448300"/>
            <a:ext cx="10001250" cy="428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ctr"/>
          <a:lstStyle xmlns:a="http://schemas.openxmlformats.org/drawingml/2006/main">
            <a:defPPr>
              <a:defRPr sz="1950" b="1">
                <a:solidFill>
                  <a:srgbClr val="176995"/>
                </a:solidFill>
                <a:latin typeface="Hiragino Sans"/>
                <a:ea typeface="Hiragino Sans"/>
                <a:cs typeface="Hiragino Sans"/>
              </a:defRPr>
            </a:defPPr>
            <a:lvl1pPr>
              <a:buNone/>
              <a:defRPr sz="1950" b="1">
                <a:solidFill>
                  <a:srgbClr val="176995"/>
                </a:solidFill>
                <a:latin typeface="Hiragino Sans"/>
                <a:ea typeface="Hiragino Sans"/>
                <a:cs typeface="Hiragino Sans"/>
              </a:defRPr>
            </a:lvl1pPr>
            <a:lvl2pPr>
              <a:buNone/>
              <a:defRPr sz="1950" b="1">
                <a:solidFill>
                  <a:srgbClr val="176995"/>
                </a:solidFill>
                <a:latin typeface="Hiragino Sans"/>
                <a:ea typeface="Hiragino Sans"/>
                <a:cs typeface="Hiragino Sans"/>
              </a:defRPr>
            </a:lvl2pPr>
            <a:lvl3pPr>
              <a:buNone/>
              <a:defRPr sz="1950" b="1">
                <a:solidFill>
                  <a:srgbClr val="176995"/>
                </a:solidFill>
                <a:latin typeface="Hiragino Sans"/>
                <a:ea typeface="Hiragino Sans"/>
                <a:cs typeface="Hiragino Sans"/>
              </a:defRPr>
            </a:lvl3pPr>
            <a:lvl4pPr>
              <a:buNone/>
              <a:defRPr sz="1950" b="1">
                <a:solidFill>
                  <a:srgbClr val="176995"/>
                </a:solidFill>
                <a:latin typeface="Hiragino Sans"/>
                <a:ea typeface="Hiragino Sans"/>
                <a:cs typeface="Hiragino Sans"/>
              </a:defRPr>
            </a:lvl4pPr>
            <a:lvl5pPr>
              <a:buNone/>
              <a:defRPr sz="1950" b="1">
                <a:solidFill>
                  <a:srgbClr val="176995"/>
                </a:solidFill>
                <a:latin typeface="Hiragino Sans"/>
                <a:ea typeface="Hiragino Sans"/>
                <a:cs typeface="Hiragino Sans"/>
              </a:defRPr>
            </a:lvl5pPr>
            <a:lvl6pPr>
              <a:buNone/>
              <a:defRPr sz="1950" b="1">
                <a:solidFill>
                  <a:srgbClr val="176995"/>
                </a:solidFill>
                <a:latin typeface="Hiragino Sans"/>
                <a:ea typeface="Hiragino Sans"/>
                <a:cs typeface="Hiragino Sans"/>
              </a:defRPr>
            </a:lvl6pPr>
            <a:lvl7pPr>
              <a:buNone/>
              <a:defRPr sz="1950" b="1">
                <a:solidFill>
                  <a:srgbClr val="176995"/>
                </a:solidFill>
                <a:latin typeface="Hiragino Sans"/>
                <a:ea typeface="Hiragino Sans"/>
                <a:cs typeface="Hiragino Sans"/>
              </a:defRPr>
            </a:lvl7pPr>
            <a:lvl8pPr>
              <a:buNone/>
              <a:defRPr sz="1950" b="1">
                <a:solidFill>
                  <a:srgbClr val="176995"/>
                </a:solidFill>
                <a:latin typeface="Hiragino Sans"/>
                <a:ea typeface="Hiragino Sans"/>
                <a:cs typeface="Hiragino Sans"/>
              </a:defRPr>
            </a:lvl8pPr>
            <a:lvl9pPr>
              <a:buNone/>
              <a:defRPr sz="1950" b="1">
                <a:solidFill>
                  <a:srgbClr val="176995"/>
                </a:solidFill>
                <a:latin typeface="Hiragino Sans"/>
                <a:ea typeface="Hiragino Sans"/>
                <a:cs typeface="Hiragino Sans"/>
              </a:defRPr>
            </a:lvl9pPr>
          </a:lstStyle>
          <a:p xmlns:a="http://schemas.openxmlformats.org/drawingml/2006/main">
            <a:pPr>
              <a:buNone/>
              <a:defRPr sz="1950" b="1">
                <a:solidFill>
                  <a:srgbClr val="176995"/>
                </a:solidFill>
                <a:latin typeface="Hiragino Sans"/>
                <a:ea typeface="Hiragino Sans"/>
                <a:cs typeface="Hiragino Sans"/>
              </a:defRPr>
            </a:pPr>
            <a:r>
              <a:rPr sz="1950" b="1">
                <a:solidFill>
                  <a:srgbClr val="176995"/>
                </a:solidFill>
                <a:latin typeface="Hiragino Sans"/>
                <a:ea typeface="Hiragino Sans"/>
                <a:cs typeface="Hiragino Sans"/>
              </a:rPr>
              <a:t>入力欄の送信ボタンで送信します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D929C2E7-340A-4FF6-94D4-681EBEE7235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2450" y="5905500"/>
            <a:ext cx="11049000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C7DAE8"/>
          </a:solidFill>
          <a:ln xmlns:a="http://schemas.openxmlformats.org/drawingml/2006/main" w="0">
            <a:noFill/>
          </a:ln>
        </p:spPr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2DDEBBB4-58BD-41B2-808E-B721353D37E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6019800"/>
            <a:ext cx="110490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ctr"/>
          <a:lstStyle xmlns:a="http://schemas.openxmlformats.org/drawingml/2006/main">
            <a:defPPr>
              <a:defRPr sz="1650" b="1">
                <a:solidFill>
                  <a:srgbClr val="176995"/>
                </a:solidFill>
                <a:latin typeface="Hiragino Sans"/>
                <a:ea typeface="Hiragino Sans"/>
                <a:cs typeface="Hiragino Sans"/>
              </a:defRPr>
            </a:defPPr>
            <a:lvl1pPr>
              <a:buNone/>
              <a:defRPr sz="1650" b="1">
                <a:solidFill>
                  <a:srgbClr val="176995"/>
                </a:solidFill>
                <a:latin typeface="Hiragino Sans"/>
                <a:ea typeface="Hiragino Sans"/>
                <a:cs typeface="Hiragino Sans"/>
              </a:defRPr>
            </a:lvl1pPr>
            <a:lvl2pPr>
              <a:buNone/>
              <a:defRPr sz="1650" b="1">
                <a:solidFill>
                  <a:srgbClr val="176995"/>
                </a:solidFill>
                <a:latin typeface="Hiragino Sans"/>
                <a:ea typeface="Hiragino Sans"/>
                <a:cs typeface="Hiragino Sans"/>
              </a:defRPr>
            </a:lvl2pPr>
            <a:lvl3pPr>
              <a:buNone/>
              <a:defRPr sz="1650" b="1">
                <a:solidFill>
                  <a:srgbClr val="176995"/>
                </a:solidFill>
                <a:latin typeface="Hiragino Sans"/>
                <a:ea typeface="Hiragino Sans"/>
                <a:cs typeface="Hiragino Sans"/>
              </a:defRPr>
            </a:lvl3pPr>
            <a:lvl4pPr>
              <a:buNone/>
              <a:defRPr sz="1650" b="1">
                <a:solidFill>
                  <a:srgbClr val="176995"/>
                </a:solidFill>
                <a:latin typeface="Hiragino Sans"/>
                <a:ea typeface="Hiragino Sans"/>
                <a:cs typeface="Hiragino Sans"/>
              </a:defRPr>
            </a:lvl4pPr>
            <a:lvl5pPr>
              <a:buNone/>
              <a:defRPr sz="1650" b="1">
                <a:solidFill>
                  <a:srgbClr val="176995"/>
                </a:solidFill>
                <a:latin typeface="Hiragino Sans"/>
                <a:ea typeface="Hiragino Sans"/>
                <a:cs typeface="Hiragino Sans"/>
              </a:defRPr>
            </a:lvl5pPr>
            <a:lvl6pPr>
              <a:buNone/>
              <a:defRPr sz="1650" b="1">
                <a:solidFill>
                  <a:srgbClr val="176995"/>
                </a:solidFill>
                <a:latin typeface="Hiragino Sans"/>
                <a:ea typeface="Hiragino Sans"/>
                <a:cs typeface="Hiragino Sans"/>
              </a:defRPr>
            </a:lvl6pPr>
            <a:lvl7pPr>
              <a:buNone/>
              <a:defRPr sz="1650" b="1">
                <a:solidFill>
                  <a:srgbClr val="176995"/>
                </a:solidFill>
                <a:latin typeface="Hiragino Sans"/>
                <a:ea typeface="Hiragino Sans"/>
                <a:cs typeface="Hiragino Sans"/>
              </a:defRPr>
            </a:lvl7pPr>
            <a:lvl8pPr>
              <a:buNone/>
              <a:defRPr sz="1650" b="1">
                <a:solidFill>
                  <a:srgbClr val="176995"/>
                </a:solidFill>
                <a:latin typeface="Hiragino Sans"/>
                <a:ea typeface="Hiragino Sans"/>
                <a:cs typeface="Hiragino Sans"/>
              </a:defRPr>
            </a:lvl8pPr>
            <a:lvl9pPr>
              <a:buNone/>
              <a:defRPr sz="1650" b="1">
                <a:solidFill>
                  <a:srgbClr val="176995"/>
                </a:solidFill>
                <a:latin typeface="Hiragino Sans"/>
                <a:ea typeface="Hiragino Sans"/>
                <a:cs typeface="Hiragino Sans"/>
              </a:defRPr>
            </a:lvl9pPr>
          </a:lstStyle>
          <a:p xmlns:a="http://schemas.openxmlformats.org/drawingml/2006/main">
            <a:pPr>
              <a:buNone/>
              <a:defRPr sz="1650" b="1">
                <a:solidFill>
                  <a:srgbClr val="176995"/>
                </a:solidFill>
                <a:latin typeface="Hiragino Sans"/>
                <a:ea typeface="Hiragino Sans"/>
                <a:cs typeface="Hiragino Sans"/>
              </a:defRPr>
            </a:pPr>
            <a:r>
              <a:rPr sz="1650" b="1">
                <a:solidFill>
                  <a:srgbClr val="176995"/>
                </a:solidFill>
                <a:latin typeface="Hiragino Sans"/>
                <a:ea typeface="Hiragino Sans"/>
                <a:cs typeface="Hiragino Sans"/>
              </a:rPr>
              <a:t>コピーできないときは「コピーする文章を確認する」を開き、文章を選んでコピーします。</a:t>
            </a:r>
          </a:p>
        </p:txBody>
      </p:sp>
      <p:pic>
        <p:nvPic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E1098586-252D-4C56-B067-06ACDC7B961F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IdPublic0"/>
          <a:stretch xmlns:a="http://schemas.openxmlformats.org/drawingml/2006/main"/>
        </p:blipFill>
        <p:spPr>
          <a:xfrm xmlns:a="http://schemas.openxmlformats.org/drawingml/2006/main">
            <a:off x="571500" y="1743075"/>
            <a:ext cx="11001375" cy="2026569"/>
          </a:xfrm>
          <a:prstGeom xmlns:a="http://schemas.openxmlformats.org/drawingml/2006/main"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1169363"/>
      </p:ext>
    </p:extLst>
  </p:cSld>
</p:sld>
</file>

<file path=ppt/slides/slide13.xml><?xml version="1.0" encoding="utf-8"?>
<p:sld xmlns:p="http://schemas.openxmlformats.org/presentationml/2006/main">
  <p:cSld>
    <p:bg>
      <p:bgPr>
        <a:gradFill xmlns:a="http://schemas.openxmlformats.org/drawingml/2006/main">
          <a:gsLst>
            <a:gs pos="0">
              <a:srgbClr val="FCFDFE"/>
            </a:gs>
            <a:gs pos="72000">
              <a:srgbClr val="F1F7FC"/>
            </a:gs>
            <a:gs pos="100000">
              <a:srgbClr val="E3F0F9"/>
            </a:gs>
          </a:gsLst>
          <a:lin ang="1500000"/>
        </a:gra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1C0B8B70-57B4-486E-A744-3DF70C36805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400050"/>
            <a:ext cx="11144250" cy="609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ctr"/>
          <a:lstStyle xmlns:a="http://schemas.openxmlformats.org/drawingml/2006/main">
            <a:defPPr>
              <a:defRPr sz="2775" b="0">
                <a:solidFill>
                  <a:srgbClr val="203E54"/>
                </a:solidFill>
                <a:latin typeface="Hiragino Mincho ProN"/>
                <a:ea typeface="Hiragino Mincho ProN"/>
                <a:cs typeface="Hiragino Mincho ProN"/>
              </a:defRPr>
            </a:defPPr>
            <a:lvl1pPr>
              <a:buNone/>
              <a:defRPr sz="2775" b="0">
                <a:solidFill>
                  <a:srgbClr val="203E54"/>
                </a:solidFill>
                <a:latin typeface="Hiragino Mincho ProN"/>
                <a:ea typeface="Hiragino Mincho ProN"/>
                <a:cs typeface="Hiragino Mincho ProN"/>
              </a:defRPr>
            </a:lvl1pPr>
            <a:lvl2pPr>
              <a:buNone/>
              <a:defRPr sz="2775" b="0">
                <a:solidFill>
                  <a:srgbClr val="203E54"/>
                </a:solidFill>
                <a:latin typeface="Hiragino Mincho ProN"/>
                <a:ea typeface="Hiragino Mincho ProN"/>
                <a:cs typeface="Hiragino Mincho ProN"/>
              </a:defRPr>
            </a:lvl2pPr>
            <a:lvl3pPr>
              <a:buNone/>
              <a:defRPr sz="2775" b="0">
                <a:solidFill>
                  <a:srgbClr val="203E54"/>
                </a:solidFill>
                <a:latin typeface="Hiragino Mincho ProN"/>
                <a:ea typeface="Hiragino Mincho ProN"/>
                <a:cs typeface="Hiragino Mincho ProN"/>
              </a:defRPr>
            </a:lvl3pPr>
            <a:lvl4pPr>
              <a:buNone/>
              <a:defRPr sz="2775" b="0">
                <a:solidFill>
                  <a:srgbClr val="203E54"/>
                </a:solidFill>
                <a:latin typeface="Hiragino Mincho ProN"/>
                <a:ea typeface="Hiragino Mincho ProN"/>
                <a:cs typeface="Hiragino Mincho ProN"/>
              </a:defRPr>
            </a:lvl4pPr>
            <a:lvl5pPr>
              <a:buNone/>
              <a:defRPr sz="2775" b="0">
                <a:solidFill>
                  <a:srgbClr val="203E54"/>
                </a:solidFill>
                <a:latin typeface="Hiragino Mincho ProN"/>
                <a:ea typeface="Hiragino Mincho ProN"/>
                <a:cs typeface="Hiragino Mincho ProN"/>
              </a:defRPr>
            </a:lvl5pPr>
            <a:lvl6pPr>
              <a:buNone/>
              <a:defRPr sz="2775" b="0">
                <a:solidFill>
                  <a:srgbClr val="203E54"/>
                </a:solidFill>
                <a:latin typeface="Hiragino Mincho ProN"/>
                <a:ea typeface="Hiragino Mincho ProN"/>
                <a:cs typeface="Hiragino Mincho ProN"/>
              </a:defRPr>
            </a:lvl6pPr>
            <a:lvl7pPr>
              <a:buNone/>
              <a:defRPr sz="2775" b="0">
                <a:solidFill>
                  <a:srgbClr val="203E54"/>
                </a:solidFill>
                <a:latin typeface="Hiragino Mincho ProN"/>
                <a:ea typeface="Hiragino Mincho ProN"/>
                <a:cs typeface="Hiragino Mincho ProN"/>
              </a:defRPr>
            </a:lvl7pPr>
            <a:lvl8pPr>
              <a:buNone/>
              <a:defRPr sz="2775" b="0">
                <a:solidFill>
                  <a:srgbClr val="203E54"/>
                </a:solidFill>
                <a:latin typeface="Hiragino Mincho ProN"/>
                <a:ea typeface="Hiragino Mincho ProN"/>
                <a:cs typeface="Hiragino Mincho ProN"/>
              </a:defRPr>
            </a:lvl8pPr>
            <a:lvl9pPr>
              <a:buNone/>
              <a:defRPr sz="2775" b="0">
                <a:solidFill>
                  <a:srgbClr val="203E54"/>
                </a:solidFill>
                <a:latin typeface="Hiragino Mincho ProN"/>
                <a:ea typeface="Hiragino Mincho ProN"/>
                <a:cs typeface="Hiragino Mincho ProN"/>
              </a:defRPr>
            </a:lvl9pPr>
          </a:lstStyle>
          <a:p xmlns:a="http://schemas.openxmlformats.org/drawingml/2006/main">
            <a:pPr>
              <a:buNone/>
              <a:defRPr sz="2775" b="0">
                <a:solidFill>
                  <a:srgbClr val="203E54"/>
                </a:solidFill>
                <a:latin typeface="Hiragino Mincho ProN"/>
                <a:ea typeface="Hiragino Mincho ProN"/>
                <a:cs typeface="Hiragino Mincho ProN"/>
              </a:defRPr>
            </a:pPr>
            <a:r>
              <a:rPr sz="2775" b="0">
                <a:solidFill>
                  <a:srgbClr val="203E54"/>
                </a:solidFill>
                <a:latin typeface="Hiragino Mincho ProN"/>
                <a:ea typeface="Hiragino Mincho ProN"/>
                <a:cs typeface="Hiragino Mincho ProN"/>
              </a:rPr>
              <a:t>回答の言い回しより、確認できた内容を見ます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1242AB3F-B42D-4735-824F-D3F3A197993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2450" y="1104900"/>
            <a:ext cx="1104900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ctr"/>
          <a:lstStyle xmlns:a="http://schemas.openxmlformats.org/drawingml/2006/main">
            <a:defPPr>
              <a:defRPr sz="1725" b="0">
                <a:solidFill>
                  <a:srgbClr val="203E54"/>
                </a:solidFill>
                <a:latin typeface="Hiragino Sans"/>
                <a:ea typeface="Hiragino Sans"/>
                <a:cs typeface="Hiragino Sans"/>
              </a:defRPr>
            </a:defPPr>
            <a:lvl1pPr>
              <a:buNone/>
              <a:defRPr sz="1725" b="0">
                <a:solidFill>
                  <a:srgbClr val="203E54"/>
                </a:solidFill>
                <a:latin typeface="Hiragino Sans"/>
                <a:ea typeface="Hiragino Sans"/>
                <a:cs typeface="Hiragino Sans"/>
              </a:defRPr>
            </a:lvl1pPr>
            <a:lvl2pPr>
              <a:buNone/>
              <a:defRPr sz="1725" b="0">
                <a:solidFill>
                  <a:srgbClr val="203E54"/>
                </a:solidFill>
                <a:latin typeface="Hiragino Sans"/>
                <a:ea typeface="Hiragino Sans"/>
                <a:cs typeface="Hiragino Sans"/>
              </a:defRPr>
            </a:lvl2pPr>
            <a:lvl3pPr>
              <a:buNone/>
              <a:defRPr sz="1725" b="0">
                <a:solidFill>
                  <a:srgbClr val="203E54"/>
                </a:solidFill>
                <a:latin typeface="Hiragino Sans"/>
                <a:ea typeface="Hiragino Sans"/>
                <a:cs typeface="Hiragino Sans"/>
              </a:defRPr>
            </a:lvl3pPr>
            <a:lvl4pPr>
              <a:buNone/>
              <a:defRPr sz="1725" b="0">
                <a:solidFill>
                  <a:srgbClr val="203E54"/>
                </a:solidFill>
                <a:latin typeface="Hiragino Sans"/>
                <a:ea typeface="Hiragino Sans"/>
                <a:cs typeface="Hiragino Sans"/>
              </a:defRPr>
            </a:lvl4pPr>
            <a:lvl5pPr>
              <a:buNone/>
              <a:defRPr sz="1725" b="0">
                <a:solidFill>
                  <a:srgbClr val="203E54"/>
                </a:solidFill>
                <a:latin typeface="Hiragino Sans"/>
                <a:ea typeface="Hiragino Sans"/>
                <a:cs typeface="Hiragino Sans"/>
              </a:defRPr>
            </a:lvl5pPr>
            <a:lvl6pPr>
              <a:buNone/>
              <a:defRPr sz="1725" b="0">
                <a:solidFill>
                  <a:srgbClr val="203E54"/>
                </a:solidFill>
                <a:latin typeface="Hiragino Sans"/>
                <a:ea typeface="Hiragino Sans"/>
                <a:cs typeface="Hiragino Sans"/>
              </a:defRPr>
            </a:lvl6pPr>
            <a:lvl7pPr>
              <a:buNone/>
              <a:defRPr sz="1725" b="0">
                <a:solidFill>
                  <a:srgbClr val="203E54"/>
                </a:solidFill>
                <a:latin typeface="Hiragino Sans"/>
                <a:ea typeface="Hiragino Sans"/>
                <a:cs typeface="Hiragino Sans"/>
              </a:defRPr>
            </a:lvl7pPr>
            <a:lvl8pPr>
              <a:buNone/>
              <a:defRPr sz="1725" b="0">
                <a:solidFill>
                  <a:srgbClr val="203E54"/>
                </a:solidFill>
                <a:latin typeface="Hiragino Sans"/>
                <a:ea typeface="Hiragino Sans"/>
                <a:cs typeface="Hiragino Sans"/>
              </a:defRPr>
            </a:lvl8pPr>
            <a:lvl9pPr>
              <a:buNone/>
              <a:defRPr sz="1725" b="0">
                <a:solidFill>
                  <a:srgbClr val="203E54"/>
                </a:solidFill>
                <a:latin typeface="Hiragino Sans"/>
                <a:ea typeface="Hiragino Sans"/>
                <a:cs typeface="Hiragino Sans"/>
              </a:defRPr>
            </a:lvl9pPr>
          </a:lstStyle>
          <a:p xmlns:a="http://schemas.openxmlformats.org/drawingml/2006/main">
            <a:pPr>
              <a:buNone/>
              <a:defRPr sz="1725" b="0">
                <a:solidFill>
                  <a:srgbClr val="203E54"/>
                </a:solidFill>
                <a:latin typeface="Hiragino Sans"/>
                <a:ea typeface="Hiragino Sans"/>
                <a:cs typeface="Hiragino Sans"/>
              </a:defRPr>
            </a:pPr>
            <a:r>
              <a:rPr sz="1725" b="0">
                <a:solidFill>
                  <a:srgbClr val="203E54"/>
                </a:solidFill>
                <a:latin typeface="Hiragino Sans"/>
                <a:ea typeface="Hiragino Sans"/>
                <a:cs typeface="Hiragino Sans"/>
              </a:rPr>
              <a:t>架空の履歴書・求人票から作成した、受注入力の照合についての質問例です。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DF00F824-F63D-4E34-832F-14CC4ACFD8E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2450" y="6419850"/>
            <a:ext cx="9048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ctr"/>
          <a:lstStyle xmlns:a="http://schemas.openxmlformats.org/drawingml/2006/main">
            <a:defPPr>
              <a:defRPr sz="1050" b="0">
                <a:solidFill>
                  <a:srgbClr val="526C80"/>
                </a:solidFill>
                <a:latin typeface="Hiragino Sans"/>
                <a:ea typeface="Hiragino Sans"/>
                <a:cs typeface="Hiragino Sans"/>
              </a:defRPr>
            </a:defPPr>
            <a:lvl1pPr>
              <a:buNone/>
              <a:defRPr sz="1050" b="0">
                <a:solidFill>
                  <a:srgbClr val="526C80"/>
                </a:solidFill>
                <a:latin typeface="Hiragino Sans"/>
                <a:ea typeface="Hiragino Sans"/>
                <a:cs typeface="Hiragino Sans"/>
              </a:defRPr>
            </a:lvl1pPr>
            <a:lvl2pPr>
              <a:buNone/>
              <a:defRPr sz="1050" b="0">
                <a:solidFill>
                  <a:srgbClr val="526C80"/>
                </a:solidFill>
                <a:latin typeface="Hiragino Sans"/>
                <a:ea typeface="Hiragino Sans"/>
                <a:cs typeface="Hiragino Sans"/>
              </a:defRPr>
            </a:lvl2pPr>
            <a:lvl3pPr>
              <a:buNone/>
              <a:defRPr sz="1050" b="0">
                <a:solidFill>
                  <a:srgbClr val="526C80"/>
                </a:solidFill>
                <a:latin typeface="Hiragino Sans"/>
                <a:ea typeface="Hiragino Sans"/>
                <a:cs typeface="Hiragino Sans"/>
              </a:defRPr>
            </a:lvl3pPr>
            <a:lvl4pPr>
              <a:buNone/>
              <a:defRPr sz="1050" b="0">
                <a:solidFill>
                  <a:srgbClr val="526C80"/>
                </a:solidFill>
                <a:latin typeface="Hiragino Sans"/>
                <a:ea typeface="Hiragino Sans"/>
                <a:cs typeface="Hiragino Sans"/>
              </a:defRPr>
            </a:lvl4pPr>
            <a:lvl5pPr>
              <a:buNone/>
              <a:defRPr sz="1050" b="0">
                <a:solidFill>
                  <a:srgbClr val="526C80"/>
                </a:solidFill>
                <a:latin typeface="Hiragino Sans"/>
                <a:ea typeface="Hiragino Sans"/>
                <a:cs typeface="Hiragino Sans"/>
              </a:defRPr>
            </a:lvl5pPr>
            <a:lvl6pPr>
              <a:buNone/>
              <a:defRPr sz="1050" b="0">
                <a:solidFill>
                  <a:srgbClr val="526C80"/>
                </a:solidFill>
                <a:latin typeface="Hiragino Sans"/>
                <a:ea typeface="Hiragino Sans"/>
                <a:cs typeface="Hiragino Sans"/>
              </a:defRPr>
            </a:lvl6pPr>
            <a:lvl7pPr>
              <a:buNone/>
              <a:defRPr sz="1050" b="0">
                <a:solidFill>
                  <a:srgbClr val="526C80"/>
                </a:solidFill>
                <a:latin typeface="Hiragino Sans"/>
                <a:ea typeface="Hiragino Sans"/>
                <a:cs typeface="Hiragino Sans"/>
              </a:defRPr>
            </a:lvl7pPr>
            <a:lvl8pPr>
              <a:buNone/>
              <a:defRPr sz="1050" b="0">
                <a:solidFill>
                  <a:srgbClr val="526C80"/>
                </a:solidFill>
                <a:latin typeface="Hiragino Sans"/>
                <a:ea typeface="Hiragino Sans"/>
                <a:cs typeface="Hiragino Sans"/>
              </a:defRPr>
            </a:lvl8pPr>
            <a:lvl9pPr>
              <a:buNone/>
              <a:defRPr sz="1050" b="0">
                <a:solidFill>
                  <a:srgbClr val="526C80"/>
                </a:solidFill>
                <a:latin typeface="Hiragino Sans"/>
                <a:ea typeface="Hiragino Sans"/>
                <a:cs typeface="Hiragino Sans"/>
              </a:defRPr>
            </a:lvl9pPr>
          </a:lstStyle>
          <a:p xmlns:a="http://schemas.openxmlformats.org/drawingml/2006/main">
            <a:pPr>
              <a:buNone/>
              <a:defRPr sz="1050" b="0">
                <a:solidFill>
                  <a:srgbClr val="526C80"/>
                </a:solidFill>
                <a:latin typeface="Hiragino Sans"/>
                <a:ea typeface="Hiragino Sans"/>
                <a:cs typeface="Hiragino Sans"/>
              </a:defRPr>
            </a:pPr>
            <a:r>
              <a:rPr sz="1050" b="0">
                <a:solidFill>
                  <a:srgbClr val="526C80"/>
                </a:solidFill>
                <a:latin typeface="Hiragino Sans"/>
                <a:ea typeface="Hiragino Sans"/>
                <a:cs typeface="Hiragino Sans"/>
              </a:rPr>
              <a:t>AI採用スタートキット  ·  2026.10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F4E46453-A326-4D8A-8DA4-793724B2F8F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63250" y="6419850"/>
            <a:ext cx="9525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ctr"/>
          <a:lstStyle xmlns:a="http://schemas.openxmlformats.org/drawingml/2006/main">
            <a:defPPr>
              <a:defRPr sz="1200" b="0">
                <a:solidFill>
                  <a:srgbClr val="526C80"/>
                </a:solidFill>
                <a:latin typeface="Hiragino Sans"/>
                <a:ea typeface="Hiragino Sans"/>
                <a:cs typeface="Hiragino Sans"/>
              </a:defRPr>
            </a:defPPr>
            <a:lvl1pPr>
              <a:buNone/>
              <a:defRPr sz="1200" b="0">
                <a:solidFill>
                  <a:srgbClr val="526C80"/>
                </a:solidFill>
                <a:latin typeface="Hiragino Sans"/>
                <a:ea typeface="Hiragino Sans"/>
                <a:cs typeface="Hiragino Sans"/>
              </a:defRPr>
            </a:lvl1pPr>
            <a:lvl2pPr>
              <a:buNone/>
              <a:defRPr sz="1200" b="0">
                <a:solidFill>
                  <a:srgbClr val="526C80"/>
                </a:solidFill>
                <a:latin typeface="Hiragino Sans"/>
                <a:ea typeface="Hiragino Sans"/>
                <a:cs typeface="Hiragino Sans"/>
              </a:defRPr>
            </a:lvl2pPr>
            <a:lvl3pPr>
              <a:buNone/>
              <a:defRPr sz="1200" b="0">
                <a:solidFill>
                  <a:srgbClr val="526C80"/>
                </a:solidFill>
                <a:latin typeface="Hiragino Sans"/>
                <a:ea typeface="Hiragino Sans"/>
                <a:cs typeface="Hiragino Sans"/>
              </a:defRPr>
            </a:lvl3pPr>
            <a:lvl4pPr>
              <a:buNone/>
              <a:defRPr sz="1200" b="0">
                <a:solidFill>
                  <a:srgbClr val="526C80"/>
                </a:solidFill>
                <a:latin typeface="Hiragino Sans"/>
                <a:ea typeface="Hiragino Sans"/>
                <a:cs typeface="Hiragino Sans"/>
              </a:defRPr>
            </a:lvl4pPr>
            <a:lvl5pPr>
              <a:buNone/>
              <a:defRPr sz="1200" b="0">
                <a:solidFill>
                  <a:srgbClr val="526C80"/>
                </a:solidFill>
                <a:latin typeface="Hiragino Sans"/>
                <a:ea typeface="Hiragino Sans"/>
                <a:cs typeface="Hiragino Sans"/>
              </a:defRPr>
            </a:lvl5pPr>
            <a:lvl6pPr>
              <a:buNone/>
              <a:defRPr sz="1200" b="0">
                <a:solidFill>
                  <a:srgbClr val="526C80"/>
                </a:solidFill>
                <a:latin typeface="Hiragino Sans"/>
                <a:ea typeface="Hiragino Sans"/>
                <a:cs typeface="Hiragino Sans"/>
              </a:defRPr>
            </a:lvl6pPr>
            <a:lvl7pPr>
              <a:buNone/>
              <a:defRPr sz="1200" b="0">
                <a:solidFill>
                  <a:srgbClr val="526C80"/>
                </a:solidFill>
                <a:latin typeface="Hiragino Sans"/>
                <a:ea typeface="Hiragino Sans"/>
                <a:cs typeface="Hiragino Sans"/>
              </a:defRPr>
            </a:lvl7pPr>
            <a:lvl8pPr>
              <a:buNone/>
              <a:defRPr sz="1200" b="0">
                <a:solidFill>
                  <a:srgbClr val="526C80"/>
                </a:solidFill>
                <a:latin typeface="Hiragino Sans"/>
                <a:ea typeface="Hiragino Sans"/>
                <a:cs typeface="Hiragino Sans"/>
              </a:defRPr>
            </a:lvl8pPr>
            <a:lvl9pPr>
              <a:buNone/>
              <a:defRPr sz="1200" b="0">
                <a:solidFill>
                  <a:srgbClr val="526C80"/>
                </a:solidFill>
                <a:latin typeface="Hiragino Sans"/>
                <a:ea typeface="Hiragino Sans"/>
                <a:cs typeface="Hiragino Sans"/>
              </a:defRPr>
            </a:lvl9pPr>
          </a:lstStyle>
          <a:p xmlns:a="http://schemas.openxmlformats.org/drawingml/2006/main">
            <a:pPr>
              <a:buNone/>
              <a:defRPr sz="1200" b="0">
                <a:solidFill>
                  <a:srgbClr val="526C80"/>
                </a:solidFill>
                <a:latin typeface="Hiragino Sans"/>
                <a:ea typeface="Hiragino Sans"/>
                <a:cs typeface="Hiragino Sans"/>
              </a:defRPr>
            </a:pPr>
            <a:r>
              <a:rPr sz="1200" b="0">
                <a:solidFill>
                  <a:srgbClr val="526C80"/>
                </a:solidFill>
                <a:latin typeface="Hiragino Sans"/>
                <a:ea typeface="Hiragino Sans"/>
                <a:cs typeface="Hiragino Sans"/>
              </a:rPr>
              <a:t>13 / 14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595908A7-8FC0-4711-9477-959E28B2529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1724025"/>
            <a:ext cx="104775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ctr"/>
          <a:lstStyle xmlns:a="http://schemas.openxmlformats.org/drawingml/2006/main">
            <a:defPPr>
              <a:defRPr sz="2100" b="1">
                <a:solidFill>
                  <a:srgbClr val="176995"/>
                </a:solidFill>
                <a:latin typeface="Hiragino Sans"/>
                <a:ea typeface="Hiragino Sans"/>
                <a:cs typeface="Hiragino Sans"/>
              </a:defRPr>
            </a:defPPr>
            <a:lvl1pPr>
              <a:buNone/>
              <a:defRPr sz="2100" b="1">
                <a:solidFill>
                  <a:srgbClr val="176995"/>
                </a:solidFill>
                <a:latin typeface="Hiragino Sans"/>
                <a:ea typeface="Hiragino Sans"/>
                <a:cs typeface="Hiragino Sans"/>
              </a:defRPr>
            </a:lvl1pPr>
            <a:lvl2pPr>
              <a:buNone/>
              <a:defRPr sz="2100" b="1">
                <a:solidFill>
                  <a:srgbClr val="176995"/>
                </a:solidFill>
                <a:latin typeface="Hiragino Sans"/>
                <a:ea typeface="Hiragino Sans"/>
                <a:cs typeface="Hiragino Sans"/>
              </a:defRPr>
            </a:lvl2pPr>
            <a:lvl3pPr>
              <a:buNone/>
              <a:defRPr sz="2100" b="1">
                <a:solidFill>
                  <a:srgbClr val="176995"/>
                </a:solidFill>
                <a:latin typeface="Hiragino Sans"/>
                <a:ea typeface="Hiragino Sans"/>
                <a:cs typeface="Hiragino Sans"/>
              </a:defRPr>
            </a:lvl3pPr>
            <a:lvl4pPr>
              <a:buNone/>
              <a:defRPr sz="2100" b="1">
                <a:solidFill>
                  <a:srgbClr val="176995"/>
                </a:solidFill>
                <a:latin typeface="Hiragino Sans"/>
                <a:ea typeface="Hiragino Sans"/>
                <a:cs typeface="Hiragino Sans"/>
              </a:defRPr>
            </a:lvl4pPr>
            <a:lvl5pPr>
              <a:buNone/>
              <a:defRPr sz="2100" b="1">
                <a:solidFill>
                  <a:srgbClr val="176995"/>
                </a:solidFill>
                <a:latin typeface="Hiragino Sans"/>
                <a:ea typeface="Hiragino Sans"/>
                <a:cs typeface="Hiragino Sans"/>
              </a:defRPr>
            </a:lvl5pPr>
            <a:lvl6pPr>
              <a:buNone/>
              <a:defRPr sz="2100" b="1">
                <a:solidFill>
                  <a:srgbClr val="176995"/>
                </a:solidFill>
                <a:latin typeface="Hiragino Sans"/>
                <a:ea typeface="Hiragino Sans"/>
                <a:cs typeface="Hiragino Sans"/>
              </a:defRPr>
            </a:lvl6pPr>
            <a:lvl7pPr>
              <a:buNone/>
              <a:defRPr sz="2100" b="1">
                <a:solidFill>
                  <a:srgbClr val="176995"/>
                </a:solidFill>
                <a:latin typeface="Hiragino Sans"/>
                <a:ea typeface="Hiragino Sans"/>
                <a:cs typeface="Hiragino Sans"/>
              </a:defRPr>
            </a:lvl7pPr>
            <a:lvl8pPr>
              <a:buNone/>
              <a:defRPr sz="2100" b="1">
                <a:solidFill>
                  <a:srgbClr val="176995"/>
                </a:solidFill>
                <a:latin typeface="Hiragino Sans"/>
                <a:ea typeface="Hiragino Sans"/>
                <a:cs typeface="Hiragino Sans"/>
              </a:defRPr>
            </a:lvl8pPr>
            <a:lvl9pPr>
              <a:buNone/>
              <a:defRPr sz="2100" b="1">
                <a:solidFill>
                  <a:srgbClr val="176995"/>
                </a:solidFill>
                <a:latin typeface="Hiragino Sans"/>
                <a:ea typeface="Hiragino Sans"/>
                <a:cs typeface="Hiragino Sans"/>
              </a:defRPr>
            </a:lvl9pPr>
          </a:lstStyle>
          <a:p xmlns:a="http://schemas.openxmlformats.org/drawingml/2006/main">
            <a:pPr>
              <a:buNone/>
              <a:defRPr sz="2100" b="1">
                <a:solidFill>
                  <a:srgbClr val="176995"/>
                </a:solidFill>
                <a:latin typeface="Hiragino Sans"/>
                <a:ea typeface="Hiragino Sans"/>
                <a:cs typeface="Hiragino Sans"/>
              </a:defRPr>
            </a:pPr>
            <a:r>
              <a:rPr sz="2100" b="1">
                <a:solidFill>
                  <a:srgbClr val="176995"/>
                </a:solidFill>
                <a:latin typeface="Hiragino Sans"/>
                <a:ea typeface="Hiragino Sans"/>
                <a:cs typeface="Hiragino Sans"/>
              </a:rPr>
              <a:t>質問例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96BF7D9B-D5D3-4E3F-BAD7-F69EC01E443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2200275"/>
            <a:ext cx="11001375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ctr"/>
          <a:lstStyle xmlns:a="http://schemas.openxmlformats.org/drawingml/2006/main">
            <a:defPPr>
              <a:defRPr sz="1875" b="0">
                <a:solidFill>
                  <a:srgbClr val="203E54"/>
                </a:solidFill>
                <a:latin typeface="Hiragino Sans"/>
                <a:ea typeface="Hiragino Sans"/>
                <a:cs typeface="Hiragino Sans"/>
              </a:defRPr>
            </a:defPPr>
            <a:lvl1pPr>
              <a:buNone/>
              <a:defRPr sz="1875" b="0">
                <a:solidFill>
                  <a:srgbClr val="203E54"/>
                </a:solidFill>
                <a:latin typeface="Hiragino Sans"/>
                <a:ea typeface="Hiragino Sans"/>
                <a:cs typeface="Hiragino Sans"/>
              </a:defRPr>
            </a:lvl1pPr>
            <a:lvl2pPr>
              <a:buNone/>
              <a:defRPr sz="1875" b="0">
                <a:solidFill>
                  <a:srgbClr val="203E54"/>
                </a:solidFill>
                <a:latin typeface="Hiragino Sans"/>
                <a:ea typeface="Hiragino Sans"/>
                <a:cs typeface="Hiragino Sans"/>
              </a:defRPr>
            </a:lvl2pPr>
            <a:lvl3pPr>
              <a:buNone/>
              <a:defRPr sz="1875" b="0">
                <a:solidFill>
                  <a:srgbClr val="203E54"/>
                </a:solidFill>
                <a:latin typeface="Hiragino Sans"/>
                <a:ea typeface="Hiragino Sans"/>
                <a:cs typeface="Hiragino Sans"/>
              </a:defRPr>
            </a:lvl3pPr>
            <a:lvl4pPr>
              <a:buNone/>
              <a:defRPr sz="1875" b="0">
                <a:solidFill>
                  <a:srgbClr val="203E54"/>
                </a:solidFill>
                <a:latin typeface="Hiragino Sans"/>
                <a:ea typeface="Hiragino Sans"/>
                <a:cs typeface="Hiragino Sans"/>
              </a:defRPr>
            </a:lvl4pPr>
            <a:lvl5pPr>
              <a:buNone/>
              <a:defRPr sz="1875" b="0">
                <a:solidFill>
                  <a:srgbClr val="203E54"/>
                </a:solidFill>
                <a:latin typeface="Hiragino Sans"/>
                <a:ea typeface="Hiragino Sans"/>
                <a:cs typeface="Hiragino Sans"/>
              </a:defRPr>
            </a:lvl5pPr>
            <a:lvl6pPr>
              <a:buNone/>
              <a:defRPr sz="1875" b="0">
                <a:solidFill>
                  <a:srgbClr val="203E54"/>
                </a:solidFill>
                <a:latin typeface="Hiragino Sans"/>
                <a:ea typeface="Hiragino Sans"/>
                <a:cs typeface="Hiragino Sans"/>
              </a:defRPr>
            </a:lvl6pPr>
            <a:lvl7pPr>
              <a:buNone/>
              <a:defRPr sz="1875" b="0">
                <a:solidFill>
                  <a:srgbClr val="203E54"/>
                </a:solidFill>
                <a:latin typeface="Hiragino Sans"/>
                <a:ea typeface="Hiragino Sans"/>
                <a:cs typeface="Hiragino Sans"/>
              </a:defRPr>
            </a:lvl7pPr>
            <a:lvl8pPr>
              <a:buNone/>
              <a:defRPr sz="1875" b="0">
                <a:solidFill>
                  <a:srgbClr val="203E54"/>
                </a:solidFill>
                <a:latin typeface="Hiragino Sans"/>
                <a:ea typeface="Hiragino Sans"/>
                <a:cs typeface="Hiragino Sans"/>
              </a:defRPr>
            </a:lvl8pPr>
            <a:lvl9pPr>
              <a:buNone/>
              <a:defRPr sz="1875" b="0">
                <a:solidFill>
                  <a:srgbClr val="203E54"/>
                </a:solidFill>
                <a:latin typeface="Hiragino Sans"/>
                <a:ea typeface="Hiragino Sans"/>
                <a:cs typeface="Hiragino Sans"/>
              </a:defRPr>
            </a:lvl9pPr>
          </a:lstStyle>
          <a:p xmlns:a="http://schemas.openxmlformats.org/drawingml/2006/main">
            <a:pPr>
              <a:buNone/>
              <a:defRPr sz="1875" b="0">
                <a:solidFill>
                  <a:srgbClr val="203E54"/>
                </a:solidFill>
                <a:latin typeface="Hiragino Sans"/>
                <a:ea typeface="Hiragino Sans"/>
                <a:cs typeface="Hiragino Sans"/>
              </a:defRPr>
            </a:pPr>
            <a:r>
              <a:rPr sz="1875" b="0">
                <a:solidFill>
                  <a:srgbClr val="203E54"/>
                </a:solidFill>
                <a:latin typeface="Hiragino Sans"/>
                <a:ea typeface="Hiragino Sans"/>
                <a:cs typeface="Hiragino Sans"/>
              </a:rPr>
              <a:t>「受注内容をご自身で入力した後、元の注文内容と照合した経験はありますか。」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7A4E7378-B533-4FA6-8BFF-07F6CCC2B8B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3000375"/>
            <a:ext cx="504825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ctr"/>
          <a:lstStyle xmlns:a="http://schemas.openxmlformats.org/drawingml/2006/main">
            <a:defPPr>
              <a:defRPr sz="2100" b="1">
                <a:solidFill>
                  <a:srgbClr val="176995"/>
                </a:solidFill>
                <a:latin typeface="Hiragino Sans"/>
                <a:ea typeface="Hiragino Sans"/>
                <a:cs typeface="Hiragino Sans"/>
              </a:defRPr>
            </a:defPPr>
            <a:lvl1pPr>
              <a:buNone/>
              <a:defRPr sz="2100" b="1">
                <a:solidFill>
                  <a:srgbClr val="176995"/>
                </a:solidFill>
                <a:latin typeface="Hiragino Sans"/>
                <a:ea typeface="Hiragino Sans"/>
                <a:cs typeface="Hiragino Sans"/>
              </a:defRPr>
            </a:lvl1pPr>
            <a:lvl2pPr>
              <a:buNone/>
              <a:defRPr sz="2100" b="1">
                <a:solidFill>
                  <a:srgbClr val="176995"/>
                </a:solidFill>
                <a:latin typeface="Hiragino Sans"/>
                <a:ea typeface="Hiragino Sans"/>
                <a:cs typeface="Hiragino Sans"/>
              </a:defRPr>
            </a:lvl2pPr>
            <a:lvl3pPr>
              <a:buNone/>
              <a:defRPr sz="2100" b="1">
                <a:solidFill>
                  <a:srgbClr val="176995"/>
                </a:solidFill>
                <a:latin typeface="Hiragino Sans"/>
                <a:ea typeface="Hiragino Sans"/>
                <a:cs typeface="Hiragino Sans"/>
              </a:defRPr>
            </a:lvl3pPr>
            <a:lvl4pPr>
              <a:buNone/>
              <a:defRPr sz="2100" b="1">
                <a:solidFill>
                  <a:srgbClr val="176995"/>
                </a:solidFill>
                <a:latin typeface="Hiragino Sans"/>
                <a:ea typeface="Hiragino Sans"/>
                <a:cs typeface="Hiragino Sans"/>
              </a:defRPr>
            </a:lvl4pPr>
            <a:lvl5pPr>
              <a:buNone/>
              <a:defRPr sz="2100" b="1">
                <a:solidFill>
                  <a:srgbClr val="176995"/>
                </a:solidFill>
                <a:latin typeface="Hiragino Sans"/>
                <a:ea typeface="Hiragino Sans"/>
                <a:cs typeface="Hiragino Sans"/>
              </a:defRPr>
            </a:lvl5pPr>
            <a:lvl6pPr>
              <a:buNone/>
              <a:defRPr sz="2100" b="1">
                <a:solidFill>
                  <a:srgbClr val="176995"/>
                </a:solidFill>
                <a:latin typeface="Hiragino Sans"/>
                <a:ea typeface="Hiragino Sans"/>
                <a:cs typeface="Hiragino Sans"/>
              </a:defRPr>
            </a:lvl6pPr>
            <a:lvl7pPr>
              <a:buNone/>
              <a:defRPr sz="2100" b="1">
                <a:solidFill>
                  <a:srgbClr val="176995"/>
                </a:solidFill>
                <a:latin typeface="Hiragino Sans"/>
                <a:ea typeface="Hiragino Sans"/>
                <a:cs typeface="Hiragino Sans"/>
              </a:defRPr>
            </a:lvl7pPr>
            <a:lvl8pPr>
              <a:buNone/>
              <a:defRPr sz="2100" b="1">
                <a:solidFill>
                  <a:srgbClr val="176995"/>
                </a:solidFill>
                <a:latin typeface="Hiragino Sans"/>
                <a:ea typeface="Hiragino Sans"/>
                <a:cs typeface="Hiragino Sans"/>
              </a:defRPr>
            </a:lvl8pPr>
            <a:lvl9pPr>
              <a:buNone/>
              <a:defRPr sz="2100" b="1">
                <a:solidFill>
                  <a:srgbClr val="176995"/>
                </a:solidFill>
                <a:latin typeface="Hiragino Sans"/>
                <a:ea typeface="Hiragino Sans"/>
                <a:cs typeface="Hiragino Sans"/>
              </a:defRPr>
            </a:lvl9pPr>
          </a:lstStyle>
          <a:p xmlns:a="http://schemas.openxmlformats.org/drawingml/2006/main">
            <a:pPr>
              <a:buNone/>
              <a:defRPr sz="2100" b="1">
                <a:solidFill>
                  <a:srgbClr val="176995"/>
                </a:solidFill>
                <a:latin typeface="Hiragino Sans"/>
                <a:ea typeface="Hiragino Sans"/>
                <a:cs typeface="Hiragino Sans"/>
              </a:defRPr>
            </a:pPr>
            <a:r>
              <a:rPr sz="2100" b="1">
                <a:solidFill>
                  <a:srgbClr val="176995"/>
                </a:solidFill>
                <a:latin typeface="Hiragino Sans"/>
                <a:ea typeface="Hiragino Sans"/>
                <a:cs typeface="Hiragino Sans"/>
              </a:rPr>
              <a:t>この質問で確認すること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2448B039-0438-4EE8-B1C8-4C2962AA691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3543300"/>
            <a:ext cx="5143500" cy="10763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ctr"/>
          <a:lstStyle xmlns:a="http://schemas.openxmlformats.org/drawingml/2006/main">
            <a:defPPr>
              <a:defRPr sz="1800" b="0">
                <a:solidFill>
                  <a:srgbClr val="203E54"/>
                </a:solidFill>
                <a:latin typeface="Hiragino Sans"/>
                <a:ea typeface="Hiragino Sans"/>
                <a:cs typeface="Hiragino Sans"/>
              </a:defRPr>
            </a:defPPr>
            <a:lvl1pPr>
              <a:buNone/>
              <a:defRPr sz="1800" b="0">
                <a:solidFill>
                  <a:srgbClr val="203E54"/>
                </a:solidFill>
                <a:latin typeface="Hiragino Sans"/>
                <a:ea typeface="Hiragino Sans"/>
                <a:cs typeface="Hiragino Sans"/>
              </a:defRPr>
            </a:lvl1pPr>
            <a:lvl2pPr>
              <a:buNone/>
              <a:defRPr sz="1800" b="0">
                <a:solidFill>
                  <a:srgbClr val="203E54"/>
                </a:solidFill>
                <a:latin typeface="Hiragino Sans"/>
                <a:ea typeface="Hiragino Sans"/>
                <a:cs typeface="Hiragino Sans"/>
              </a:defRPr>
            </a:lvl2pPr>
            <a:lvl3pPr>
              <a:buNone/>
              <a:defRPr sz="1800" b="0">
                <a:solidFill>
                  <a:srgbClr val="203E54"/>
                </a:solidFill>
                <a:latin typeface="Hiragino Sans"/>
                <a:ea typeface="Hiragino Sans"/>
                <a:cs typeface="Hiragino Sans"/>
              </a:defRPr>
            </a:lvl3pPr>
            <a:lvl4pPr>
              <a:buNone/>
              <a:defRPr sz="1800" b="0">
                <a:solidFill>
                  <a:srgbClr val="203E54"/>
                </a:solidFill>
                <a:latin typeface="Hiragino Sans"/>
                <a:ea typeface="Hiragino Sans"/>
                <a:cs typeface="Hiragino Sans"/>
              </a:defRPr>
            </a:lvl4pPr>
            <a:lvl5pPr>
              <a:buNone/>
              <a:defRPr sz="1800" b="0">
                <a:solidFill>
                  <a:srgbClr val="203E54"/>
                </a:solidFill>
                <a:latin typeface="Hiragino Sans"/>
                <a:ea typeface="Hiragino Sans"/>
                <a:cs typeface="Hiragino Sans"/>
              </a:defRPr>
            </a:lvl5pPr>
            <a:lvl6pPr>
              <a:buNone/>
              <a:defRPr sz="1800" b="0">
                <a:solidFill>
                  <a:srgbClr val="203E54"/>
                </a:solidFill>
                <a:latin typeface="Hiragino Sans"/>
                <a:ea typeface="Hiragino Sans"/>
                <a:cs typeface="Hiragino Sans"/>
              </a:defRPr>
            </a:lvl6pPr>
            <a:lvl7pPr>
              <a:buNone/>
              <a:defRPr sz="1800" b="0">
                <a:solidFill>
                  <a:srgbClr val="203E54"/>
                </a:solidFill>
                <a:latin typeface="Hiragino Sans"/>
                <a:ea typeface="Hiragino Sans"/>
                <a:cs typeface="Hiragino Sans"/>
              </a:defRPr>
            </a:lvl7pPr>
            <a:lvl8pPr>
              <a:buNone/>
              <a:defRPr sz="1800" b="0">
                <a:solidFill>
                  <a:srgbClr val="203E54"/>
                </a:solidFill>
                <a:latin typeface="Hiragino Sans"/>
                <a:ea typeface="Hiragino Sans"/>
                <a:cs typeface="Hiragino Sans"/>
              </a:defRPr>
            </a:lvl8pPr>
            <a:lvl9pPr>
              <a:buNone/>
              <a:defRPr sz="1800" b="0">
                <a:solidFill>
                  <a:srgbClr val="203E54"/>
                </a:solidFill>
                <a:latin typeface="Hiragino Sans"/>
                <a:ea typeface="Hiragino Sans"/>
                <a:cs typeface="Hiragino Sans"/>
              </a:defRPr>
            </a:lvl9pPr>
          </a:lstStyle>
          <a:p xmlns:a="http://schemas.openxmlformats.org/drawingml/2006/main">
            <a:pPr>
              <a:buNone/>
              <a:defRPr sz="1800" b="0">
                <a:solidFill>
                  <a:srgbClr val="203E54"/>
                </a:solidFill>
                <a:latin typeface="Hiragino Sans"/>
                <a:ea typeface="Hiragino Sans"/>
                <a:cs typeface="Hiragino Sans"/>
              </a:defRPr>
            </a:pPr>
            <a:r>
              <a:rPr sz="1800" b="0">
                <a:solidFill>
                  <a:srgbClr val="203E54"/>
                </a:solidFill>
                <a:latin typeface="Hiragino Sans"/>
                <a:ea typeface="Hiragino Sans"/>
                <a:cs typeface="Hiragino Sans"/>
              </a:rPr>
              <a:t>・照合元となる資料を特定できる</a:t>
            </a:r>
          </a:p>
          <a:p xmlns:a="http://schemas.openxmlformats.org/drawingml/2006/main">
            <a:pPr>
              <a:buNone/>
              <a:defRPr sz="1800" b="0">
                <a:solidFill>
                  <a:srgbClr val="203E54"/>
                </a:solidFill>
                <a:latin typeface="Hiragino Sans"/>
                <a:ea typeface="Hiragino Sans"/>
                <a:cs typeface="Hiragino Sans"/>
              </a:defRPr>
            </a:pPr>
            <a:r>
              <a:rPr sz="1800" b="0">
                <a:solidFill>
                  <a:srgbClr val="203E54"/>
                </a:solidFill>
                <a:latin typeface="Hiragino Sans"/>
                <a:ea typeface="Hiragino Sans"/>
                <a:cs typeface="Hiragino Sans"/>
              </a:rPr>
              <a:t>・商品・数量・納期など、</a:t>
            </a:r>
          </a:p>
          <a:p xmlns:a="http://schemas.openxmlformats.org/drawingml/2006/main">
            <a:pPr>
              <a:buNone/>
              <a:defRPr sz="1800" b="0">
                <a:solidFill>
                  <a:srgbClr val="203E54"/>
                </a:solidFill>
                <a:latin typeface="Hiragino Sans"/>
                <a:ea typeface="Hiragino Sans"/>
                <a:cs typeface="Hiragino Sans"/>
              </a:defRPr>
            </a:pPr>
            <a:r>
              <a:rPr sz="1800" b="0">
                <a:solidFill>
                  <a:srgbClr val="203E54"/>
                </a:solidFill>
                <a:latin typeface="Hiragino Sans"/>
                <a:ea typeface="Hiragino Sans"/>
                <a:cs typeface="Hiragino Sans"/>
              </a:rPr>
              <a:t>  内容を左右する項目を見比べている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AFA82227-ECC9-42F7-8E0F-258B5E6C8A2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4848225"/>
            <a:ext cx="51435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ctr"/>
          <a:lstStyle xmlns:a="http://schemas.openxmlformats.org/drawingml/2006/main">
            <a:defPPr>
              <a:defRPr sz="2100" b="1">
                <a:solidFill>
                  <a:srgbClr val="176995"/>
                </a:solidFill>
                <a:latin typeface="Hiragino Sans"/>
                <a:ea typeface="Hiragino Sans"/>
                <a:cs typeface="Hiragino Sans"/>
              </a:defRPr>
            </a:defPPr>
            <a:lvl1pPr>
              <a:buNone/>
              <a:defRPr sz="2100" b="1">
                <a:solidFill>
                  <a:srgbClr val="176995"/>
                </a:solidFill>
                <a:latin typeface="Hiragino Sans"/>
                <a:ea typeface="Hiragino Sans"/>
                <a:cs typeface="Hiragino Sans"/>
              </a:defRPr>
            </a:lvl1pPr>
            <a:lvl2pPr>
              <a:buNone/>
              <a:defRPr sz="2100" b="1">
                <a:solidFill>
                  <a:srgbClr val="176995"/>
                </a:solidFill>
                <a:latin typeface="Hiragino Sans"/>
                <a:ea typeface="Hiragino Sans"/>
                <a:cs typeface="Hiragino Sans"/>
              </a:defRPr>
            </a:lvl2pPr>
            <a:lvl3pPr>
              <a:buNone/>
              <a:defRPr sz="2100" b="1">
                <a:solidFill>
                  <a:srgbClr val="176995"/>
                </a:solidFill>
                <a:latin typeface="Hiragino Sans"/>
                <a:ea typeface="Hiragino Sans"/>
                <a:cs typeface="Hiragino Sans"/>
              </a:defRPr>
            </a:lvl3pPr>
            <a:lvl4pPr>
              <a:buNone/>
              <a:defRPr sz="2100" b="1">
                <a:solidFill>
                  <a:srgbClr val="176995"/>
                </a:solidFill>
                <a:latin typeface="Hiragino Sans"/>
                <a:ea typeface="Hiragino Sans"/>
                <a:cs typeface="Hiragino Sans"/>
              </a:defRPr>
            </a:lvl4pPr>
            <a:lvl5pPr>
              <a:buNone/>
              <a:defRPr sz="2100" b="1">
                <a:solidFill>
                  <a:srgbClr val="176995"/>
                </a:solidFill>
                <a:latin typeface="Hiragino Sans"/>
                <a:ea typeface="Hiragino Sans"/>
                <a:cs typeface="Hiragino Sans"/>
              </a:defRPr>
            </a:lvl5pPr>
            <a:lvl6pPr>
              <a:buNone/>
              <a:defRPr sz="2100" b="1">
                <a:solidFill>
                  <a:srgbClr val="176995"/>
                </a:solidFill>
                <a:latin typeface="Hiragino Sans"/>
                <a:ea typeface="Hiragino Sans"/>
                <a:cs typeface="Hiragino Sans"/>
              </a:defRPr>
            </a:lvl6pPr>
            <a:lvl7pPr>
              <a:buNone/>
              <a:defRPr sz="2100" b="1">
                <a:solidFill>
                  <a:srgbClr val="176995"/>
                </a:solidFill>
                <a:latin typeface="Hiragino Sans"/>
                <a:ea typeface="Hiragino Sans"/>
                <a:cs typeface="Hiragino Sans"/>
              </a:defRPr>
            </a:lvl7pPr>
            <a:lvl8pPr>
              <a:buNone/>
              <a:defRPr sz="2100" b="1">
                <a:solidFill>
                  <a:srgbClr val="176995"/>
                </a:solidFill>
                <a:latin typeface="Hiragino Sans"/>
                <a:ea typeface="Hiragino Sans"/>
                <a:cs typeface="Hiragino Sans"/>
              </a:defRPr>
            </a:lvl8pPr>
            <a:lvl9pPr>
              <a:buNone/>
              <a:defRPr sz="2100" b="1">
                <a:solidFill>
                  <a:srgbClr val="176995"/>
                </a:solidFill>
                <a:latin typeface="Hiragino Sans"/>
                <a:ea typeface="Hiragino Sans"/>
                <a:cs typeface="Hiragino Sans"/>
              </a:defRPr>
            </a:lvl9pPr>
          </a:lstStyle>
          <a:p xmlns:a="http://schemas.openxmlformats.org/drawingml/2006/main">
            <a:pPr>
              <a:buNone/>
              <a:defRPr sz="2100" b="1">
                <a:solidFill>
                  <a:srgbClr val="176995"/>
                </a:solidFill>
                <a:latin typeface="Hiragino Sans"/>
                <a:ea typeface="Hiragino Sans"/>
                <a:cs typeface="Hiragino Sans"/>
              </a:defRPr>
            </a:pPr>
            <a:r>
              <a:rPr sz="2100" b="1">
                <a:solidFill>
                  <a:srgbClr val="176995"/>
                </a:solidFill>
                <a:latin typeface="Hiragino Sans"/>
                <a:ea typeface="Hiragino Sans"/>
                <a:cs typeface="Hiragino Sans"/>
              </a:rPr>
              <a:t>確認が足りない回答の例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2D2254BC-1FAF-4BBF-B0D0-B7B34428700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5295900"/>
            <a:ext cx="523875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ctr"/>
          <a:lstStyle xmlns:a="http://schemas.openxmlformats.org/drawingml/2006/main">
            <a:defPPr>
              <a:defRPr sz="1650" b="0">
                <a:solidFill>
                  <a:srgbClr val="203E54"/>
                </a:solidFill>
                <a:latin typeface="Hiragino Sans"/>
                <a:ea typeface="Hiragino Sans"/>
                <a:cs typeface="Hiragino Sans"/>
              </a:defRPr>
            </a:defPPr>
            <a:lvl1pPr>
              <a:buNone/>
              <a:defRPr sz="1650" b="0">
                <a:solidFill>
                  <a:srgbClr val="203E54"/>
                </a:solidFill>
                <a:latin typeface="Hiragino Sans"/>
                <a:ea typeface="Hiragino Sans"/>
                <a:cs typeface="Hiragino Sans"/>
              </a:defRPr>
            </a:lvl1pPr>
            <a:lvl2pPr>
              <a:buNone/>
              <a:defRPr sz="1650" b="0">
                <a:solidFill>
                  <a:srgbClr val="203E54"/>
                </a:solidFill>
                <a:latin typeface="Hiragino Sans"/>
                <a:ea typeface="Hiragino Sans"/>
                <a:cs typeface="Hiragino Sans"/>
              </a:defRPr>
            </a:lvl2pPr>
            <a:lvl3pPr>
              <a:buNone/>
              <a:defRPr sz="1650" b="0">
                <a:solidFill>
                  <a:srgbClr val="203E54"/>
                </a:solidFill>
                <a:latin typeface="Hiragino Sans"/>
                <a:ea typeface="Hiragino Sans"/>
                <a:cs typeface="Hiragino Sans"/>
              </a:defRPr>
            </a:lvl3pPr>
            <a:lvl4pPr>
              <a:buNone/>
              <a:defRPr sz="1650" b="0">
                <a:solidFill>
                  <a:srgbClr val="203E54"/>
                </a:solidFill>
                <a:latin typeface="Hiragino Sans"/>
                <a:ea typeface="Hiragino Sans"/>
                <a:cs typeface="Hiragino Sans"/>
              </a:defRPr>
            </a:lvl4pPr>
            <a:lvl5pPr>
              <a:buNone/>
              <a:defRPr sz="1650" b="0">
                <a:solidFill>
                  <a:srgbClr val="203E54"/>
                </a:solidFill>
                <a:latin typeface="Hiragino Sans"/>
                <a:ea typeface="Hiragino Sans"/>
                <a:cs typeface="Hiragino Sans"/>
              </a:defRPr>
            </a:lvl5pPr>
            <a:lvl6pPr>
              <a:buNone/>
              <a:defRPr sz="1650" b="0">
                <a:solidFill>
                  <a:srgbClr val="203E54"/>
                </a:solidFill>
                <a:latin typeface="Hiragino Sans"/>
                <a:ea typeface="Hiragino Sans"/>
                <a:cs typeface="Hiragino Sans"/>
              </a:defRPr>
            </a:lvl6pPr>
            <a:lvl7pPr>
              <a:buNone/>
              <a:defRPr sz="1650" b="0">
                <a:solidFill>
                  <a:srgbClr val="203E54"/>
                </a:solidFill>
                <a:latin typeface="Hiragino Sans"/>
                <a:ea typeface="Hiragino Sans"/>
                <a:cs typeface="Hiragino Sans"/>
              </a:defRPr>
            </a:lvl7pPr>
            <a:lvl8pPr>
              <a:buNone/>
              <a:defRPr sz="1650" b="0">
                <a:solidFill>
                  <a:srgbClr val="203E54"/>
                </a:solidFill>
                <a:latin typeface="Hiragino Sans"/>
                <a:ea typeface="Hiragino Sans"/>
                <a:cs typeface="Hiragino Sans"/>
              </a:defRPr>
            </a:lvl8pPr>
            <a:lvl9pPr>
              <a:buNone/>
              <a:defRPr sz="1650" b="0">
                <a:solidFill>
                  <a:srgbClr val="203E54"/>
                </a:solidFill>
                <a:latin typeface="Hiragino Sans"/>
                <a:ea typeface="Hiragino Sans"/>
                <a:cs typeface="Hiragino Sans"/>
              </a:defRPr>
            </a:lvl9pPr>
          </a:lstStyle>
          <a:p xmlns:a="http://schemas.openxmlformats.org/drawingml/2006/main">
            <a:pPr>
              <a:buNone/>
              <a:defRPr sz="1650" b="0">
                <a:solidFill>
                  <a:srgbClr val="203E54"/>
                </a:solidFill>
                <a:latin typeface="Hiragino Sans"/>
                <a:ea typeface="Hiragino Sans"/>
                <a:cs typeface="Hiragino Sans"/>
              </a:defRPr>
            </a:pPr>
            <a:r>
              <a:rPr sz="1650" b="0">
                <a:solidFill>
                  <a:srgbClr val="203E54"/>
                </a:solidFill>
                <a:latin typeface="Hiragino Sans"/>
                <a:ea typeface="Hiragino Sans"/>
                <a:cs typeface="Hiragino Sans"/>
              </a:rPr>
              <a:t>「間違いがないか見ていました」だけでは、</a:t>
            </a:r>
          </a:p>
          <a:p xmlns:a="http://schemas.openxmlformats.org/drawingml/2006/main">
            <a:pPr>
              <a:buNone/>
              <a:defRPr sz="1650" b="0">
                <a:solidFill>
                  <a:srgbClr val="203E54"/>
                </a:solidFill>
                <a:latin typeface="Hiragino Sans"/>
                <a:ea typeface="Hiragino Sans"/>
                <a:cs typeface="Hiragino Sans"/>
              </a:defRPr>
            </a:pPr>
            <a:r>
              <a:rPr sz="1650" b="0">
                <a:solidFill>
                  <a:srgbClr val="203E54"/>
                </a:solidFill>
                <a:latin typeface="Hiragino Sans"/>
                <a:ea typeface="Hiragino Sans"/>
                <a:cs typeface="Hiragino Sans"/>
              </a:rPr>
              <a:t>比較元と確認した項目が分かりません。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0DCE4C84-2BC7-4A0D-B7F4-BF5EAA8B4AC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0" y="3000375"/>
            <a:ext cx="5095875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ctr"/>
          <a:lstStyle xmlns:a="http://schemas.openxmlformats.org/drawingml/2006/main">
            <a:defPPr>
              <a:defRPr sz="2100" b="1">
                <a:solidFill>
                  <a:srgbClr val="176995"/>
                </a:solidFill>
                <a:latin typeface="Hiragino Sans"/>
                <a:ea typeface="Hiragino Sans"/>
                <a:cs typeface="Hiragino Sans"/>
              </a:defRPr>
            </a:defPPr>
            <a:lvl1pPr>
              <a:buNone/>
              <a:defRPr sz="2100" b="1">
                <a:solidFill>
                  <a:srgbClr val="176995"/>
                </a:solidFill>
                <a:latin typeface="Hiragino Sans"/>
                <a:ea typeface="Hiragino Sans"/>
                <a:cs typeface="Hiragino Sans"/>
              </a:defRPr>
            </a:lvl1pPr>
            <a:lvl2pPr>
              <a:buNone/>
              <a:defRPr sz="2100" b="1">
                <a:solidFill>
                  <a:srgbClr val="176995"/>
                </a:solidFill>
                <a:latin typeface="Hiragino Sans"/>
                <a:ea typeface="Hiragino Sans"/>
                <a:cs typeface="Hiragino Sans"/>
              </a:defRPr>
            </a:lvl2pPr>
            <a:lvl3pPr>
              <a:buNone/>
              <a:defRPr sz="2100" b="1">
                <a:solidFill>
                  <a:srgbClr val="176995"/>
                </a:solidFill>
                <a:latin typeface="Hiragino Sans"/>
                <a:ea typeface="Hiragino Sans"/>
                <a:cs typeface="Hiragino Sans"/>
              </a:defRPr>
            </a:lvl3pPr>
            <a:lvl4pPr>
              <a:buNone/>
              <a:defRPr sz="2100" b="1">
                <a:solidFill>
                  <a:srgbClr val="176995"/>
                </a:solidFill>
                <a:latin typeface="Hiragino Sans"/>
                <a:ea typeface="Hiragino Sans"/>
                <a:cs typeface="Hiragino Sans"/>
              </a:defRPr>
            </a:lvl4pPr>
            <a:lvl5pPr>
              <a:buNone/>
              <a:defRPr sz="2100" b="1">
                <a:solidFill>
                  <a:srgbClr val="176995"/>
                </a:solidFill>
                <a:latin typeface="Hiragino Sans"/>
                <a:ea typeface="Hiragino Sans"/>
                <a:cs typeface="Hiragino Sans"/>
              </a:defRPr>
            </a:lvl5pPr>
            <a:lvl6pPr>
              <a:buNone/>
              <a:defRPr sz="2100" b="1">
                <a:solidFill>
                  <a:srgbClr val="176995"/>
                </a:solidFill>
                <a:latin typeface="Hiragino Sans"/>
                <a:ea typeface="Hiragino Sans"/>
                <a:cs typeface="Hiragino Sans"/>
              </a:defRPr>
            </a:lvl6pPr>
            <a:lvl7pPr>
              <a:buNone/>
              <a:defRPr sz="2100" b="1">
                <a:solidFill>
                  <a:srgbClr val="176995"/>
                </a:solidFill>
                <a:latin typeface="Hiragino Sans"/>
                <a:ea typeface="Hiragino Sans"/>
                <a:cs typeface="Hiragino Sans"/>
              </a:defRPr>
            </a:lvl7pPr>
            <a:lvl8pPr>
              <a:buNone/>
              <a:defRPr sz="2100" b="1">
                <a:solidFill>
                  <a:srgbClr val="176995"/>
                </a:solidFill>
                <a:latin typeface="Hiragino Sans"/>
                <a:ea typeface="Hiragino Sans"/>
                <a:cs typeface="Hiragino Sans"/>
              </a:defRPr>
            </a:lvl8pPr>
            <a:lvl9pPr>
              <a:buNone/>
              <a:defRPr sz="2100" b="1">
                <a:solidFill>
                  <a:srgbClr val="176995"/>
                </a:solidFill>
                <a:latin typeface="Hiragino Sans"/>
                <a:ea typeface="Hiragino Sans"/>
                <a:cs typeface="Hiragino Sans"/>
              </a:defRPr>
            </a:lvl9pPr>
          </a:lstStyle>
          <a:p xmlns:a="http://schemas.openxmlformats.org/drawingml/2006/main">
            <a:pPr>
              <a:buNone/>
              <a:defRPr sz="2100" b="1">
                <a:solidFill>
                  <a:srgbClr val="176995"/>
                </a:solidFill>
                <a:latin typeface="Hiragino Sans"/>
                <a:ea typeface="Hiragino Sans"/>
                <a:cs typeface="Hiragino Sans"/>
              </a:defRPr>
            </a:pPr>
            <a:r>
              <a:rPr sz="2100" b="1">
                <a:solidFill>
                  <a:srgbClr val="176995"/>
                </a:solidFill>
                <a:latin typeface="Hiragino Sans"/>
                <a:ea typeface="Hiragino Sans"/>
                <a:cs typeface="Hiragino Sans"/>
              </a:rPr>
              <a:t>目安を満たす回答の例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0C76FDB3-9429-4BF1-9F76-EE9365B3E3B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0" y="3552825"/>
            <a:ext cx="5095875" cy="1104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ctr"/>
          <a:lstStyle xmlns:a="http://schemas.openxmlformats.org/drawingml/2006/main">
            <a:defPPr>
              <a:defRPr sz="1800" b="0">
                <a:solidFill>
                  <a:srgbClr val="203E54"/>
                </a:solidFill>
                <a:latin typeface="Hiragino Sans"/>
                <a:ea typeface="Hiragino Sans"/>
                <a:cs typeface="Hiragino Sans"/>
              </a:defRPr>
            </a:defPPr>
            <a:lvl1pPr>
              <a:buNone/>
              <a:defRPr sz="1800" b="0">
                <a:solidFill>
                  <a:srgbClr val="203E54"/>
                </a:solidFill>
                <a:latin typeface="Hiragino Sans"/>
                <a:ea typeface="Hiragino Sans"/>
                <a:cs typeface="Hiragino Sans"/>
              </a:defRPr>
            </a:lvl1pPr>
            <a:lvl2pPr>
              <a:buNone/>
              <a:defRPr sz="1800" b="0">
                <a:solidFill>
                  <a:srgbClr val="203E54"/>
                </a:solidFill>
                <a:latin typeface="Hiragino Sans"/>
                <a:ea typeface="Hiragino Sans"/>
                <a:cs typeface="Hiragino Sans"/>
              </a:defRPr>
            </a:lvl2pPr>
            <a:lvl3pPr>
              <a:buNone/>
              <a:defRPr sz="1800" b="0">
                <a:solidFill>
                  <a:srgbClr val="203E54"/>
                </a:solidFill>
                <a:latin typeface="Hiragino Sans"/>
                <a:ea typeface="Hiragino Sans"/>
                <a:cs typeface="Hiragino Sans"/>
              </a:defRPr>
            </a:lvl3pPr>
            <a:lvl4pPr>
              <a:buNone/>
              <a:defRPr sz="1800" b="0">
                <a:solidFill>
                  <a:srgbClr val="203E54"/>
                </a:solidFill>
                <a:latin typeface="Hiragino Sans"/>
                <a:ea typeface="Hiragino Sans"/>
                <a:cs typeface="Hiragino Sans"/>
              </a:defRPr>
            </a:lvl4pPr>
            <a:lvl5pPr>
              <a:buNone/>
              <a:defRPr sz="1800" b="0">
                <a:solidFill>
                  <a:srgbClr val="203E54"/>
                </a:solidFill>
                <a:latin typeface="Hiragino Sans"/>
                <a:ea typeface="Hiragino Sans"/>
                <a:cs typeface="Hiragino Sans"/>
              </a:defRPr>
            </a:lvl5pPr>
            <a:lvl6pPr>
              <a:buNone/>
              <a:defRPr sz="1800" b="0">
                <a:solidFill>
                  <a:srgbClr val="203E54"/>
                </a:solidFill>
                <a:latin typeface="Hiragino Sans"/>
                <a:ea typeface="Hiragino Sans"/>
                <a:cs typeface="Hiragino Sans"/>
              </a:defRPr>
            </a:lvl6pPr>
            <a:lvl7pPr>
              <a:buNone/>
              <a:defRPr sz="1800" b="0">
                <a:solidFill>
                  <a:srgbClr val="203E54"/>
                </a:solidFill>
                <a:latin typeface="Hiragino Sans"/>
                <a:ea typeface="Hiragino Sans"/>
                <a:cs typeface="Hiragino Sans"/>
              </a:defRPr>
            </a:lvl7pPr>
            <a:lvl8pPr>
              <a:buNone/>
              <a:defRPr sz="1800" b="0">
                <a:solidFill>
                  <a:srgbClr val="203E54"/>
                </a:solidFill>
                <a:latin typeface="Hiragino Sans"/>
                <a:ea typeface="Hiragino Sans"/>
                <a:cs typeface="Hiragino Sans"/>
              </a:defRPr>
            </a:lvl8pPr>
            <a:lvl9pPr>
              <a:buNone/>
              <a:defRPr sz="1800" b="0">
                <a:solidFill>
                  <a:srgbClr val="203E54"/>
                </a:solidFill>
                <a:latin typeface="Hiragino Sans"/>
                <a:ea typeface="Hiragino Sans"/>
                <a:cs typeface="Hiragino Sans"/>
              </a:defRPr>
            </a:lvl9pPr>
          </a:lstStyle>
          <a:p xmlns:a="http://schemas.openxmlformats.org/drawingml/2006/main">
            <a:pPr>
              <a:buNone/>
              <a:defRPr sz="1800" b="0">
                <a:solidFill>
                  <a:srgbClr val="203E54"/>
                </a:solidFill>
                <a:latin typeface="Hiragino Sans"/>
                <a:ea typeface="Hiragino Sans"/>
                <a:cs typeface="Hiragino Sans"/>
              </a:defRPr>
            </a:pPr>
            <a:r>
              <a:rPr sz="1800" b="0">
                <a:solidFill>
                  <a:srgbClr val="203E54"/>
                </a:solidFill>
                <a:latin typeface="Hiragino Sans"/>
                <a:ea typeface="Hiragino Sans"/>
                <a:cs typeface="Hiragino Sans"/>
              </a:rPr>
              <a:t>「受け取った注文書と入力済みの管理表を</a:t>
            </a:r>
          </a:p>
          <a:p xmlns:a="http://schemas.openxmlformats.org/drawingml/2006/main">
            <a:pPr>
              <a:buNone/>
              <a:defRPr sz="1800" b="0">
                <a:solidFill>
                  <a:srgbClr val="203E54"/>
                </a:solidFill>
                <a:latin typeface="Hiragino Sans"/>
                <a:ea typeface="Hiragino Sans"/>
                <a:cs typeface="Hiragino Sans"/>
              </a:defRPr>
            </a:pPr>
            <a:r>
              <a:rPr sz="1800" b="0">
                <a:solidFill>
                  <a:srgbClr val="203E54"/>
                </a:solidFill>
                <a:latin typeface="Hiragino Sans"/>
                <a:ea typeface="Hiragino Sans"/>
                <a:cs typeface="Hiragino Sans"/>
              </a:rPr>
              <a:t>並べ、商品コード、数量、希望納期を</a:t>
            </a:r>
          </a:p>
          <a:p xmlns:a="http://schemas.openxmlformats.org/drawingml/2006/main">
            <a:pPr>
              <a:buNone/>
              <a:defRPr sz="1800" b="0">
                <a:solidFill>
                  <a:srgbClr val="203E54"/>
                </a:solidFill>
                <a:latin typeface="Hiragino Sans"/>
                <a:ea typeface="Hiragino Sans"/>
                <a:cs typeface="Hiragino Sans"/>
              </a:defRPr>
            </a:pPr>
            <a:r>
              <a:rPr sz="1800" b="0">
                <a:solidFill>
                  <a:srgbClr val="203E54"/>
                </a:solidFill>
                <a:latin typeface="Hiragino Sans"/>
                <a:ea typeface="Hiragino Sans"/>
                <a:cs typeface="Hiragino Sans"/>
              </a:rPr>
              <a:t>一行ずつ見比べていました。」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FA12A368-6C9C-4BDF-A7E8-512E56FF1C8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0" y="4972050"/>
            <a:ext cx="5095875" cy="838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ctr"/>
          <a:lstStyle xmlns:a="http://schemas.openxmlformats.org/drawingml/2006/main">
            <a:defPPr>
              <a:defRPr sz="1650" b="0">
                <a:solidFill>
                  <a:srgbClr val="176995"/>
                </a:solidFill>
                <a:latin typeface="Hiragino Sans"/>
                <a:ea typeface="Hiragino Sans"/>
                <a:cs typeface="Hiragino Sans"/>
              </a:defRPr>
            </a:defPPr>
            <a:lvl1pPr>
              <a:buNone/>
              <a:defRPr sz="1650" b="0">
                <a:solidFill>
                  <a:srgbClr val="176995"/>
                </a:solidFill>
                <a:latin typeface="Hiragino Sans"/>
                <a:ea typeface="Hiragino Sans"/>
                <a:cs typeface="Hiragino Sans"/>
              </a:defRPr>
            </a:lvl1pPr>
            <a:lvl2pPr>
              <a:buNone/>
              <a:defRPr sz="1650" b="0">
                <a:solidFill>
                  <a:srgbClr val="176995"/>
                </a:solidFill>
                <a:latin typeface="Hiragino Sans"/>
                <a:ea typeface="Hiragino Sans"/>
                <a:cs typeface="Hiragino Sans"/>
              </a:defRPr>
            </a:lvl2pPr>
            <a:lvl3pPr>
              <a:buNone/>
              <a:defRPr sz="1650" b="0">
                <a:solidFill>
                  <a:srgbClr val="176995"/>
                </a:solidFill>
                <a:latin typeface="Hiragino Sans"/>
                <a:ea typeface="Hiragino Sans"/>
                <a:cs typeface="Hiragino Sans"/>
              </a:defRPr>
            </a:lvl3pPr>
            <a:lvl4pPr>
              <a:buNone/>
              <a:defRPr sz="1650" b="0">
                <a:solidFill>
                  <a:srgbClr val="176995"/>
                </a:solidFill>
                <a:latin typeface="Hiragino Sans"/>
                <a:ea typeface="Hiragino Sans"/>
                <a:cs typeface="Hiragino Sans"/>
              </a:defRPr>
            </a:lvl4pPr>
            <a:lvl5pPr>
              <a:buNone/>
              <a:defRPr sz="1650" b="0">
                <a:solidFill>
                  <a:srgbClr val="176995"/>
                </a:solidFill>
                <a:latin typeface="Hiragino Sans"/>
                <a:ea typeface="Hiragino Sans"/>
                <a:cs typeface="Hiragino Sans"/>
              </a:defRPr>
            </a:lvl5pPr>
            <a:lvl6pPr>
              <a:buNone/>
              <a:defRPr sz="1650" b="0">
                <a:solidFill>
                  <a:srgbClr val="176995"/>
                </a:solidFill>
                <a:latin typeface="Hiragino Sans"/>
                <a:ea typeface="Hiragino Sans"/>
                <a:cs typeface="Hiragino Sans"/>
              </a:defRPr>
            </a:lvl6pPr>
            <a:lvl7pPr>
              <a:buNone/>
              <a:defRPr sz="1650" b="0">
                <a:solidFill>
                  <a:srgbClr val="176995"/>
                </a:solidFill>
                <a:latin typeface="Hiragino Sans"/>
                <a:ea typeface="Hiragino Sans"/>
                <a:cs typeface="Hiragino Sans"/>
              </a:defRPr>
            </a:lvl7pPr>
            <a:lvl8pPr>
              <a:buNone/>
              <a:defRPr sz="1650" b="0">
                <a:solidFill>
                  <a:srgbClr val="176995"/>
                </a:solidFill>
                <a:latin typeface="Hiragino Sans"/>
                <a:ea typeface="Hiragino Sans"/>
                <a:cs typeface="Hiragino Sans"/>
              </a:defRPr>
            </a:lvl8pPr>
            <a:lvl9pPr>
              <a:buNone/>
              <a:defRPr sz="1650" b="0">
                <a:solidFill>
                  <a:srgbClr val="176995"/>
                </a:solidFill>
                <a:latin typeface="Hiragino Sans"/>
                <a:ea typeface="Hiragino Sans"/>
                <a:cs typeface="Hiragino Sans"/>
              </a:defRPr>
            </a:lvl9pPr>
          </a:lstStyle>
          <a:p xmlns:a="http://schemas.openxmlformats.org/drawingml/2006/main">
            <a:pPr>
              <a:buNone/>
              <a:defRPr sz="1650" b="0">
                <a:solidFill>
                  <a:srgbClr val="176995"/>
                </a:solidFill>
                <a:latin typeface="Hiragino Sans"/>
                <a:ea typeface="Hiragino Sans"/>
                <a:cs typeface="Hiragino Sans"/>
              </a:defRPr>
            </a:pPr>
            <a:r>
              <a:rPr sz="1650" b="0">
                <a:solidFill>
                  <a:srgbClr val="176995"/>
                </a:solidFill>
                <a:latin typeface="Hiragino Sans"/>
                <a:ea typeface="Hiragino Sans"/>
                <a:cs typeface="Hiragino Sans"/>
              </a:rPr>
              <a:t>比較する資料と、確認する項目が具体的です。</a:t>
            </a:r>
          </a:p>
          <a:p xmlns:a="http://schemas.openxmlformats.org/drawingml/2006/main">
            <a:pPr>
              <a:buNone/>
              <a:defRPr sz="1650" b="0">
                <a:solidFill>
                  <a:srgbClr val="176995"/>
                </a:solidFill>
                <a:latin typeface="Hiragino Sans"/>
                <a:ea typeface="Hiragino Sans"/>
                <a:cs typeface="Hiragino Sans"/>
              </a:defRPr>
            </a:pPr>
            <a:r>
              <a:rPr sz="1650" b="0">
                <a:solidFill>
                  <a:srgbClr val="176995"/>
                </a:solidFill>
                <a:latin typeface="Hiragino Sans"/>
                <a:ea typeface="Hiragino Sans"/>
                <a:cs typeface="Hiragino Sans"/>
              </a:rPr>
              <a:t>経験がなければ、仮の場面でどう確かめるか</a:t>
            </a:r>
          </a:p>
          <a:p xmlns:a="http://schemas.openxmlformats.org/drawingml/2006/main">
            <a:pPr>
              <a:buNone/>
              <a:defRPr sz="1650" b="0">
                <a:solidFill>
                  <a:srgbClr val="176995"/>
                </a:solidFill>
                <a:latin typeface="Hiragino Sans"/>
                <a:ea typeface="Hiragino Sans"/>
                <a:cs typeface="Hiragino Sans"/>
              </a:defRPr>
            </a:pPr>
            <a:r>
              <a:rPr sz="1650" b="0">
                <a:solidFill>
                  <a:srgbClr val="176995"/>
                </a:solidFill>
                <a:latin typeface="Hiragino Sans"/>
                <a:ea typeface="Hiragino Sans"/>
                <a:cs typeface="Hiragino Sans"/>
              </a:rPr>
              <a:t>を追加で聞きます。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444CB10F-0BBB-4CB4-9029-B7A13595449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2450" y="5905500"/>
            <a:ext cx="11049000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C7DAE8"/>
          </a:solidFill>
          <a:ln xmlns:a="http://schemas.openxmlformats.org/drawingml/2006/main" w="0">
            <a:noFill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8926E45F-8A1C-42C0-8C42-62D2F3335F7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6019800"/>
            <a:ext cx="110490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ctr"/>
          <a:lstStyle xmlns:a="http://schemas.openxmlformats.org/drawingml/2006/main">
            <a:defPPr>
              <a:defRPr sz="1650" b="1">
                <a:solidFill>
                  <a:srgbClr val="176995"/>
                </a:solidFill>
                <a:latin typeface="Hiragino Sans"/>
                <a:ea typeface="Hiragino Sans"/>
                <a:cs typeface="Hiragino Sans"/>
              </a:defRPr>
            </a:defPPr>
            <a:lvl1pPr>
              <a:buNone/>
              <a:defRPr sz="1650" b="1">
                <a:solidFill>
                  <a:srgbClr val="176995"/>
                </a:solidFill>
                <a:latin typeface="Hiragino Sans"/>
                <a:ea typeface="Hiragino Sans"/>
                <a:cs typeface="Hiragino Sans"/>
              </a:defRPr>
            </a:lvl1pPr>
            <a:lvl2pPr>
              <a:buNone/>
              <a:defRPr sz="1650" b="1">
                <a:solidFill>
                  <a:srgbClr val="176995"/>
                </a:solidFill>
                <a:latin typeface="Hiragino Sans"/>
                <a:ea typeface="Hiragino Sans"/>
                <a:cs typeface="Hiragino Sans"/>
              </a:defRPr>
            </a:lvl2pPr>
            <a:lvl3pPr>
              <a:buNone/>
              <a:defRPr sz="1650" b="1">
                <a:solidFill>
                  <a:srgbClr val="176995"/>
                </a:solidFill>
                <a:latin typeface="Hiragino Sans"/>
                <a:ea typeface="Hiragino Sans"/>
                <a:cs typeface="Hiragino Sans"/>
              </a:defRPr>
            </a:lvl3pPr>
            <a:lvl4pPr>
              <a:buNone/>
              <a:defRPr sz="1650" b="1">
                <a:solidFill>
                  <a:srgbClr val="176995"/>
                </a:solidFill>
                <a:latin typeface="Hiragino Sans"/>
                <a:ea typeface="Hiragino Sans"/>
                <a:cs typeface="Hiragino Sans"/>
              </a:defRPr>
            </a:lvl4pPr>
            <a:lvl5pPr>
              <a:buNone/>
              <a:defRPr sz="1650" b="1">
                <a:solidFill>
                  <a:srgbClr val="176995"/>
                </a:solidFill>
                <a:latin typeface="Hiragino Sans"/>
                <a:ea typeface="Hiragino Sans"/>
                <a:cs typeface="Hiragino Sans"/>
              </a:defRPr>
            </a:lvl5pPr>
            <a:lvl6pPr>
              <a:buNone/>
              <a:defRPr sz="1650" b="1">
                <a:solidFill>
                  <a:srgbClr val="176995"/>
                </a:solidFill>
                <a:latin typeface="Hiragino Sans"/>
                <a:ea typeface="Hiragino Sans"/>
                <a:cs typeface="Hiragino Sans"/>
              </a:defRPr>
            </a:lvl6pPr>
            <a:lvl7pPr>
              <a:buNone/>
              <a:defRPr sz="1650" b="1">
                <a:solidFill>
                  <a:srgbClr val="176995"/>
                </a:solidFill>
                <a:latin typeface="Hiragino Sans"/>
                <a:ea typeface="Hiragino Sans"/>
                <a:cs typeface="Hiragino Sans"/>
              </a:defRPr>
            </a:lvl7pPr>
            <a:lvl8pPr>
              <a:buNone/>
              <a:defRPr sz="1650" b="1">
                <a:solidFill>
                  <a:srgbClr val="176995"/>
                </a:solidFill>
                <a:latin typeface="Hiragino Sans"/>
                <a:ea typeface="Hiragino Sans"/>
                <a:cs typeface="Hiragino Sans"/>
              </a:defRPr>
            </a:lvl8pPr>
            <a:lvl9pPr>
              <a:buNone/>
              <a:defRPr sz="1650" b="1">
                <a:solidFill>
                  <a:srgbClr val="176995"/>
                </a:solidFill>
                <a:latin typeface="Hiragino Sans"/>
                <a:ea typeface="Hiragino Sans"/>
                <a:cs typeface="Hiragino Sans"/>
              </a:defRPr>
            </a:lvl9pPr>
          </a:lstStyle>
          <a:p xmlns:a="http://schemas.openxmlformats.org/drawingml/2006/main">
            <a:pPr>
              <a:buNone/>
              <a:defRPr sz="1650" b="1">
                <a:solidFill>
                  <a:srgbClr val="176995"/>
                </a:solidFill>
                <a:latin typeface="Hiragino Sans"/>
                <a:ea typeface="Hiragino Sans"/>
                <a:cs typeface="Hiragino Sans"/>
              </a:defRPr>
            </a:pPr>
            <a:r>
              <a:rPr sz="1650" b="1">
                <a:solidFill>
                  <a:srgbClr val="176995"/>
                </a:solidFill>
                <a:latin typeface="Hiragino Sans"/>
                <a:ea typeface="Hiragino Sans"/>
                <a:cs typeface="Hiragino Sans"/>
              </a:rPr>
              <a:t>この回答例は候補者の発言ではありません。面接で確認する内容の例です。</a:t>
            </a:r>
          </a:p>
        </p:txBody>
      </p:sp>
    </p:spTree>
    <p:extLst>
      <p:ext uri="{BB962C8B-B14F-4D97-AF65-F5344CB8AC3E}">
        <p14:creationId xmlns:p14="http://schemas.microsoft.com/office/powerpoint/2010/main" val="131169363"/>
      </p:ext>
    </p:extLst>
  </p:cSld>
</p:sld>
</file>

<file path=ppt/slides/slide14.xml><?xml version="1.0" encoding="utf-8"?>
<p:sld xmlns:p="http://schemas.openxmlformats.org/presentationml/2006/main">
  <p:cSld>
    <p:bg>
      <p:bgPr>
        <a:gradFill xmlns:a="http://schemas.openxmlformats.org/drawingml/2006/main">
          <a:gsLst>
            <a:gs pos="0">
              <a:srgbClr val="FCFDFE"/>
            </a:gs>
            <a:gs pos="72000">
              <a:srgbClr val="F1F7FC"/>
            </a:gs>
            <a:gs pos="100000">
              <a:srgbClr val="E3F0F9"/>
            </a:gs>
          </a:gsLst>
          <a:lin ang="1500000"/>
        </a:gra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71C71C09-11DB-409D-8BF5-78C2A1B4D63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400050"/>
            <a:ext cx="11144250" cy="609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ctr"/>
          <a:lstStyle xmlns:a="http://schemas.openxmlformats.org/drawingml/2006/main">
            <a:defPPr>
              <a:defRPr sz="2775" b="0">
                <a:solidFill>
                  <a:srgbClr val="203E54"/>
                </a:solidFill>
                <a:latin typeface="Hiragino Mincho ProN"/>
                <a:ea typeface="Hiragino Mincho ProN"/>
                <a:cs typeface="Hiragino Mincho ProN"/>
              </a:defRPr>
            </a:defPPr>
            <a:lvl1pPr>
              <a:buNone/>
              <a:defRPr sz="2775" b="0">
                <a:solidFill>
                  <a:srgbClr val="203E54"/>
                </a:solidFill>
                <a:latin typeface="Hiragino Mincho ProN"/>
                <a:ea typeface="Hiragino Mincho ProN"/>
                <a:cs typeface="Hiragino Mincho ProN"/>
              </a:defRPr>
            </a:lvl1pPr>
            <a:lvl2pPr>
              <a:buNone/>
              <a:defRPr sz="2775" b="0">
                <a:solidFill>
                  <a:srgbClr val="203E54"/>
                </a:solidFill>
                <a:latin typeface="Hiragino Mincho ProN"/>
                <a:ea typeface="Hiragino Mincho ProN"/>
                <a:cs typeface="Hiragino Mincho ProN"/>
              </a:defRPr>
            </a:lvl2pPr>
            <a:lvl3pPr>
              <a:buNone/>
              <a:defRPr sz="2775" b="0">
                <a:solidFill>
                  <a:srgbClr val="203E54"/>
                </a:solidFill>
                <a:latin typeface="Hiragino Mincho ProN"/>
                <a:ea typeface="Hiragino Mincho ProN"/>
                <a:cs typeface="Hiragino Mincho ProN"/>
              </a:defRPr>
            </a:lvl3pPr>
            <a:lvl4pPr>
              <a:buNone/>
              <a:defRPr sz="2775" b="0">
                <a:solidFill>
                  <a:srgbClr val="203E54"/>
                </a:solidFill>
                <a:latin typeface="Hiragino Mincho ProN"/>
                <a:ea typeface="Hiragino Mincho ProN"/>
                <a:cs typeface="Hiragino Mincho ProN"/>
              </a:defRPr>
            </a:lvl4pPr>
            <a:lvl5pPr>
              <a:buNone/>
              <a:defRPr sz="2775" b="0">
                <a:solidFill>
                  <a:srgbClr val="203E54"/>
                </a:solidFill>
                <a:latin typeface="Hiragino Mincho ProN"/>
                <a:ea typeface="Hiragino Mincho ProN"/>
                <a:cs typeface="Hiragino Mincho ProN"/>
              </a:defRPr>
            </a:lvl5pPr>
            <a:lvl6pPr>
              <a:buNone/>
              <a:defRPr sz="2775" b="0">
                <a:solidFill>
                  <a:srgbClr val="203E54"/>
                </a:solidFill>
                <a:latin typeface="Hiragino Mincho ProN"/>
                <a:ea typeface="Hiragino Mincho ProN"/>
                <a:cs typeface="Hiragino Mincho ProN"/>
              </a:defRPr>
            </a:lvl6pPr>
            <a:lvl7pPr>
              <a:buNone/>
              <a:defRPr sz="2775" b="0">
                <a:solidFill>
                  <a:srgbClr val="203E54"/>
                </a:solidFill>
                <a:latin typeface="Hiragino Mincho ProN"/>
                <a:ea typeface="Hiragino Mincho ProN"/>
                <a:cs typeface="Hiragino Mincho ProN"/>
              </a:defRPr>
            </a:lvl7pPr>
            <a:lvl8pPr>
              <a:buNone/>
              <a:defRPr sz="2775" b="0">
                <a:solidFill>
                  <a:srgbClr val="203E54"/>
                </a:solidFill>
                <a:latin typeface="Hiragino Mincho ProN"/>
                <a:ea typeface="Hiragino Mincho ProN"/>
                <a:cs typeface="Hiragino Mincho ProN"/>
              </a:defRPr>
            </a:lvl8pPr>
            <a:lvl9pPr>
              <a:buNone/>
              <a:defRPr sz="2775" b="0">
                <a:solidFill>
                  <a:srgbClr val="203E54"/>
                </a:solidFill>
                <a:latin typeface="Hiragino Mincho ProN"/>
                <a:ea typeface="Hiragino Mincho ProN"/>
                <a:cs typeface="Hiragino Mincho ProN"/>
              </a:defRPr>
            </a:lvl9pPr>
          </a:lstStyle>
          <a:p xmlns:a="http://schemas.openxmlformats.org/drawingml/2006/main">
            <a:pPr>
              <a:buNone/>
              <a:defRPr sz="2775" b="0">
                <a:solidFill>
                  <a:srgbClr val="203E54"/>
                </a:solidFill>
                <a:latin typeface="Hiragino Mincho ProN"/>
                <a:ea typeface="Hiragino Mincho ProN"/>
                <a:cs typeface="Hiragino Mincho ProN"/>
              </a:defRPr>
            </a:pPr>
            <a:r>
              <a:rPr sz="2775" b="0">
                <a:solidFill>
                  <a:srgbClr val="203E54"/>
                </a:solidFill>
                <a:latin typeface="Hiragino Mincho ProN"/>
                <a:ea typeface="Hiragino Mincho ProN"/>
                <a:cs typeface="Hiragino Mincho ProN"/>
              </a:rPr>
              <a:t>面接用の手元資料にして使います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05EDFE47-B16F-4882-9947-FA6477FC974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2450" y="1104900"/>
            <a:ext cx="1104900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ctr"/>
          <a:lstStyle xmlns:a="http://schemas.openxmlformats.org/drawingml/2006/main">
            <a:defPPr>
              <a:defRPr sz="1725" b="0">
                <a:solidFill>
                  <a:srgbClr val="203E54"/>
                </a:solidFill>
                <a:latin typeface="Hiragino Sans"/>
                <a:ea typeface="Hiragino Sans"/>
                <a:cs typeface="Hiragino Sans"/>
              </a:defRPr>
            </a:defPPr>
            <a:lvl1pPr>
              <a:buNone/>
              <a:defRPr sz="1725" b="0">
                <a:solidFill>
                  <a:srgbClr val="203E54"/>
                </a:solidFill>
                <a:latin typeface="Hiragino Sans"/>
                <a:ea typeface="Hiragino Sans"/>
                <a:cs typeface="Hiragino Sans"/>
              </a:defRPr>
            </a:lvl1pPr>
            <a:lvl2pPr>
              <a:buNone/>
              <a:defRPr sz="1725" b="0">
                <a:solidFill>
                  <a:srgbClr val="203E54"/>
                </a:solidFill>
                <a:latin typeface="Hiragino Sans"/>
                <a:ea typeface="Hiragino Sans"/>
                <a:cs typeface="Hiragino Sans"/>
              </a:defRPr>
            </a:lvl2pPr>
            <a:lvl3pPr>
              <a:buNone/>
              <a:defRPr sz="1725" b="0">
                <a:solidFill>
                  <a:srgbClr val="203E54"/>
                </a:solidFill>
                <a:latin typeface="Hiragino Sans"/>
                <a:ea typeface="Hiragino Sans"/>
                <a:cs typeface="Hiragino Sans"/>
              </a:defRPr>
            </a:lvl3pPr>
            <a:lvl4pPr>
              <a:buNone/>
              <a:defRPr sz="1725" b="0">
                <a:solidFill>
                  <a:srgbClr val="203E54"/>
                </a:solidFill>
                <a:latin typeface="Hiragino Sans"/>
                <a:ea typeface="Hiragino Sans"/>
                <a:cs typeface="Hiragino Sans"/>
              </a:defRPr>
            </a:lvl4pPr>
            <a:lvl5pPr>
              <a:buNone/>
              <a:defRPr sz="1725" b="0">
                <a:solidFill>
                  <a:srgbClr val="203E54"/>
                </a:solidFill>
                <a:latin typeface="Hiragino Sans"/>
                <a:ea typeface="Hiragino Sans"/>
                <a:cs typeface="Hiragino Sans"/>
              </a:defRPr>
            </a:lvl5pPr>
            <a:lvl6pPr>
              <a:buNone/>
              <a:defRPr sz="1725" b="0">
                <a:solidFill>
                  <a:srgbClr val="203E54"/>
                </a:solidFill>
                <a:latin typeface="Hiragino Sans"/>
                <a:ea typeface="Hiragino Sans"/>
                <a:cs typeface="Hiragino Sans"/>
              </a:defRPr>
            </a:lvl6pPr>
            <a:lvl7pPr>
              <a:buNone/>
              <a:defRPr sz="1725" b="0">
                <a:solidFill>
                  <a:srgbClr val="203E54"/>
                </a:solidFill>
                <a:latin typeface="Hiragino Sans"/>
                <a:ea typeface="Hiragino Sans"/>
                <a:cs typeface="Hiragino Sans"/>
              </a:defRPr>
            </a:lvl7pPr>
            <a:lvl8pPr>
              <a:buNone/>
              <a:defRPr sz="1725" b="0">
                <a:solidFill>
                  <a:srgbClr val="203E54"/>
                </a:solidFill>
                <a:latin typeface="Hiragino Sans"/>
                <a:ea typeface="Hiragino Sans"/>
                <a:cs typeface="Hiragino Sans"/>
              </a:defRPr>
            </a:lvl8pPr>
            <a:lvl9pPr>
              <a:buNone/>
              <a:defRPr sz="1725" b="0">
                <a:solidFill>
                  <a:srgbClr val="203E54"/>
                </a:solidFill>
                <a:latin typeface="Hiragino Sans"/>
                <a:ea typeface="Hiragino Sans"/>
                <a:cs typeface="Hiragino Sans"/>
              </a:defRPr>
            </a:lvl9pPr>
          </a:lstStyle>
          <a:p xmlns:a="http://schemas.openxmlformats.org/drawingml/2006/main">
            <a:pPr>
              <a:buNone/>
              <a:defRPr sz="1725" b="0">
                <a:solidFill>
                  <a:srgbClr val="203E54"/>
                </a:solidFill>
                <a:latin typeface="Hiragino Sans"/>
                <a:ea typeface="Hiragino Sans"/>
                <a:cs typeface="Hiragino Sans"/>
              </a:defRPr>
            </a:pPr>
            <a:r>
              <a:rPr sz="1725" b="0">
                <a:solidFill>
                  <a:srgbClr val="203E54"/>
                </a:solidFill>
                <a:latin typeface="Hiragino Sans"/>
                <a:ea typeface="Hiragino Sans"/>
                <a:cs typeface="Hiragino Sans"/>
              </a:rPr>
              <a:t>質問と判断目安を確認し、Wordなどへコピーして面接官用に保存・印刷します。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3C2A8087-4663-479E-8715-2C4002871A2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2450" y="6419850"/>
            <a:ext cx="9048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ctr"/>
          <a:lstStyle xmlns:a="http://schemas.openxmlformats.org/drawingml/2006/main">
            <a:defPPr>
              <a:defRPr sz="1050" b="0">
                <a:solidFill>
                  <a:srgbClr val="526C80"/>
                </a:solidFill>
                <a:latin typeface="Hiragino Sans"/>
                <a:ea typeface="Hiragino Sans"/>
                <a:cs typeface="Hiragino Sans"/>
              </a:defRPr>
            </a:defPPr>
            <a:lvl1pPr>
              <a:buNone/>
              <a:defRPr sz="1050" b="0">
                <a:solidFill>
                  <a:srgbClr val="526C80"/>
                </a:solidFill>
                <a:latin typeface="Hiragino Sans"/>
                <a:ea typeface="Hiragino Sans"/>
                <a:cs typeface="Hiragino Sans"/>
              </a:defRPr>
            </a:lvl1pPr>
            <a:lvl2pPr>
              <a:buNone/>
              <a:defRPr sz="1050" b="0">
                <a:solidFill>
                  <a:srgbClr val="526C80"/>
                </a:solidFill>
                <a:latin typeface="Hiragino Sans"/>
                <a:ea typeface="Hiragino Sans"/>
                <a:cs typeface="Hiragino Sans"/>
              </a:defRPr>
            </a:lvl2pPr>
            <a:lvl3pPr>
              <a:buNone/>
              <a:defRPr sz="1050" b="0">
                <a:solidFill>
                  <a:srgbClr val="526C80"/>
                </a:solidFill>
                <a:latin typeface="Hiragino Sans"/>
                <a:ea typeface="Hiragino Sans"/>
                <a:cs typeface="Hiragino Sans"/>
              </a:defRPr>
            </a:lvl3pPr>
            <a:lvl4pPr>
              <a:buNone/>
              <a:defRPr sz="1050" b="0">
                <a:solidFill>
                  <a:srgbClr val="526C80"/>
                </a:solidFill>
                <a:latin typeface="Hiragino Sans"/>
                <a:ea typeface="Hiragino Sans"/>
                <a:cs typeface="Hiragino Sans"/>
              </a:defRPr>
            </a:lvl4pPr>
            <a:lvl5pPr>
              <a:buNone/>
              <a:defRPr sz="1050" b="0">
                <a:solidFill>
                  <a:srgbClr val="526C80"/>
                </a:solidFill>
                <a:latin typeface="Hiragino Sans"/>
                <a:ea typeface="Hiragino Sans"/>
                <a:cs typeface="Hiragino Sans"/>
              </a:defRPr>
            </a:lvl5pPr>
            <a:lvl6pPr>
              <a:buNone/>
              <a:defRPr sz="1050" b="0">
                <a:solidFill>
                  <a:srgbClr val="526C80"/>
                </a:solidFill>
                <a:latin typeface="Hiragino Sans"/>
                <a:ea typeface="Hiragino Sans"/>
                <a:cs typeface="Hiragino Sans"/>
              </a:defRPr>
            </a:lvl6pPr>
            <a:lvl7pPr>
              <a:buNone/>
              <a:defRPr sz="1050" b="0">
                <a:solidFill>
                  <a:srgbClr val="526C80"/>
                </a:solidFill>
                <a:latin typeface="Hiragino Sans"/>
                <a:ea typeface="Hiragino Sans"/>
                <a:cs typeface="Hiragino Sans"/>
              </a:defRPr>
            </a:lvl7pPr>
            <a:lvl8pPr>
              <a:buNone/>
              <a:defRPr sz="1050" b="0">
                <a:solidFill>
                  <a:srgbClr val="526C80"/>
                </a:solidFill>
                <a:latin typeface="Hiragino Sans"/>
                <a:ea typeface="Hiragino Sans"/>
                <a:cs typeface="Hiragino Sans"/>
              </a:defRPr>
            </a:lvl8pPr>
            <a:lvl9pPr>
              <a:buNone/>
              <a:defRPr sz="1050" b="0">
                <a:solidFill>
                  <a:srgbClr val="526C80"/>
                </a:solidFill>
                <a:latin typeface="Hiragino Sans"/>
                <a:ea typeface="Hiragino Sans"/>
                <a:cs typeface="Hiragino Sans"/>
              </a:defRPr>
            </a:lvl9pPr>
          </a:lstStyle>
          <a:p xmlns:a="http://schemas.openxmlformats.org/drawingml/2006/main">
            <a:pPr>
              <a:buNone/>
              <a:defRPr sz="1050" b="0">
                <a:solidFill>
                  <a:srgbClr val="526C80"/>
                </a:solidFill>
                <a:latin typeface="Hiragino Sans"/>
                <a:ea typeface="Hiragino Sans"/>
                <a:cs typeface="Hiragino Sans"/>
              </a:defRPr>
            </a:pPr>
            <a:r>
              <a:rPr sz="1050" b="0">
                <a:solidFill>
                  <a:srgbClr val="526C80"/>
                </a:solidFill>
                <a:latin typeface="Hiragino Sans"/>
                <a:ea typeface="Hiragino Sans"/>
                <a:cs typeface="Hiragino Sans"/>
              </a:rPr>
              <a:t>AI採用スタートキット  ·  2026.10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B0ECDFB8-41CE-477A-8C0E-B81DD1C06EB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63250" y="6419850"/>
            <a:ext cx="9525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ctr"/>
          <a:lstStyle xmlns:a="http://schemas.openxmlformats.org/drawingml/2006/main">
            <a:defPPr>
              <a:defRPr sz="1200" b="0">
                <a:solidFill>
                  <a:srgbClr val="526C80"/>
                </a:solidFill>
                <a:latin typeface="Hiragino Sans"/>
                <a:ea typeface="Hiragino Sans"/>
                <a:cs typeface="Hiragino Sans"/>
              </a:defRPr>
            </a:defPPr>
            <a:lvl1pPr>
              <a:buNone/>
              <a:defRPr sz="1200" b="0">
                <a:solidFill>
                  <a:srgbClr val="526C80"/>
                </a:solidFill>
                <a:latin typeface="Hiragino Sans"/>
                <a:ea typeface="Hiragino Sans"/>
                <a:cs typeface="Hiragino Sans"/>
              </a:defRPr>
            </a:lvl1pPr>
            <a:lvl2pPr>
              <a:buNone/>
              <a:defRPr sz="1200" b="0">
                <a:solidFill>
                  <a:srgbClr val="526C80"/>
                </a:solidFill>
                <a:latin typeface="Hiragino Sans"/>
                <a:ea typeface="Hiragino Sans"/>
                <a:cs typeface="Hiragino Sans"/>
              </a:defRPr>
            </a:lvl2pPr>
            <a:lvl3pPr>
              <a:buNone/>
              <a:defRPr sz="1200" b="0">
                <a:solidFill>
                  <a:srgbClr val="526C80"/>
                </a:solidFill>
                <a:latin typeface="Hiragino Sans"/>
                <a:ea typeface="Hiragino Sans"/>
                <a:cs typeface="Hiragino Sans"/>
              </a:defRPr>
            </a:lvl3pPr>
            <a:lvl4pPr>
              <a:buNone/>
              <a:defRPr sz="1200" b="0">
                <a:solidFill>
                  <a:srgbClr val="526C80"/>
                </a:solidFill>
                <a:latin typeface="Hiragino Sans"/>
                <a:ea typeface="Hiragino Sans"/>
                <a:cs typeface="Hiragino Sans"/>
              </a:defRPr>
            </a:lvl4pPr>
            <a:lvl5pPr>
              <a:buNone/>
              <a:defRPr sz="1200" b="0">
                <a:solidFill>
                  <a:srgbClr val="526C80"/>
                </a:solidFill>
                <a:latin typeface="Hiragino Sans"/>
                <a:ea typeface="Hiragino Sans"/>
                <a:cs typeface="Hiragino Sans"/>
              </a:defRPr>
            </a:lvl5pPr>
            <a:lvl6pPr>
              <a:buNone/>
              <a:defRPr sz="1200" b="0">
                <a:solidFill>
                  <a:srgbClr val="526C80"/>
                </a:solidFill>
                <a:latin typeface="Hiragino Sans"/>
                <a:ea typeface="Hiragino Sans"/>
                <a:cs typeface="Hiragino Sans"/>
              </a:defRPr>
            </a:lvl6pPr>
            <a:lvl7pPr>
              <a:buNone/>
              <a:defRPr sz="1200" b="0">
                <a:solidFill>
                  <a:srgbClr val="526C80"/>
                </a:solidFill>
                <a:latin typeface="Hiragino Sans"/>
                <a:ea typeface="Hiragino Sans"/>
                <a:cs typeface="Hiragino Sans"/>
              </a:defRPr>
            </a:lvl7pPr>
            <a:lvl8pPr>
              <a:buNone/>
              <a:defRPr sz="1200" b="0">
                <a:solidFill>
                  <a:srgbClr val="526C80"/>
                </a:solidFill>
                <a:latin typeface="Hiragino Sans"/>
                <a:ea typeface="Hiragino Sans"/>
                <a:cs typeface="Hiragino Sans"/>
              </a:defRPr>
            </a:lvl8pPr>
            <a:lvl9pPr>
              <a:buNone/>
              <a:defRPr sz="1200" b="0">
                <a:solidFill>
                  <a:srgbClr val="526C80"/>
                </a:solidFill>
                <a:latin typeface="Hiragino Sans"/>
                <a:ea typeface="Hiragino Sans"/>
                <a:cs typeface="Hiragino Sans"/>
              </a:defRPr>
            </a:lvl9pPr>
          </a:lstStyle>
          <a:p xmlns:a="http://schemas.openxmlformats.org/drawingml/2006/main">
            <a:pPr>
              <a:buNone/>
              <a:defRPr sz="1200" b="0">
                <a:solidFill>
                  <a:srgbClr val="526C80"/>
                </a:solidFill>
                <a:latin typeface="Hiragino Sans"/>
                <a:ea typeface="Hiragino Sans"/>
                <a:cs typeface="Hiragino Sans"/>
              </a:defRPr>
            </a:pPr>
            <a:r>
              <a:rPr sz="1200" b="0">
                <a:solidFill>
                  <a:srgbClr val="526C80"/>
                </a:solidFill>
                <a:latin typeface="Hiragino Sans"/>
                <a:ea typeface="Hiragino Sans"/>
                <a:cs typeface="Hiragino Sans"/>
              </a:rPr>
              <a:t>14 / 14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41FBFBB6-B483-4086-9424-46E38A59808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1752600"/>
            <a:ext cx="5286375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ctr"/>
          <a:lstStyle xmlns:a="http://schemas.openxmlformats.org/drawingml/2006/main">
            <a:defPPr>
              <a:defRPr sz="2025" b="1">
                <a:solidFill>
                  <a:srgbClr val="176995"/>
                </a:solidFill>
                <a:latin typeface="Hiragino Sans"/>
                <a:ea typeface="Hiragino Sans"/>
                <a:cs typeface="Hiragino Sans"/>
              </a:defRPr>
            </a:defPPr>
            <a:lvl1pPr>
              <a:buNone/>
              <a:defRPr sz="2025" b="1">
                <a:solidFill>
                  <a:srgbClr val="176995"/>
                </a:solidFill>
                <a:latin typeface="Hiragino Sans"/>
                <a:ea typeface="Hiragino Sans"/>
                <a:cs typeface="Hiragino Sans"/>
              </a:defRPr>
            </a:lvl1pPr>
            <a:lvl2pPr>
              <a:buNone/>
              <a:defRPr sz="2025" b="1">
                <a:solidFill>
                  <a:srgbClr val="176995"/>
                </a:solidFill>
                <a:latin typeface="Hiragino Sans"/>
                <a:ea typeface="Hiragino Sans"/>
                <a:cs typeface="Hiragino Sans"/>
              </a:defRPr>
            </a:lvl2pPr>
            <a:lvl3pPr>
              <a:buNone/>
              <a:defRPr sz="2025" b="1">
                <a:solidFill>
                  <a:srgbClr val="176995"/>
                </a:solidFill>
                <a:latin typeface="Hiragino Sans"/>
                <a:ea typeface="Hiragino Sans"/>
                <a:cs typeface="Hiragino Sans"/>
              </a:defRPr>
            </a:lvl3pPr>
            <a:lvl4pPr>
              <a:buNone/>
              <a:defRPr sz="2025" b="1">
                <a:solidFill>
                  <a:srgbClr val="176995"/>
                </a:solidFill>
                <a:latin typeface="Hiragino Sans"/>
                <a:ea typeface="Hiragino Sans"/>
                <a:cs typeface="Hiragino Sans"/>
              </a:defRPr>
            </a:lvl4pPr>
            <a:lvl5pPr>
              <a:buNone/>
              <a:defRPr sz="2025" b="1">
                <a:solidFill>
                  <a:srgbClr val="176995"/>
                </a:solidFill>
                <a:latin typeface="Hiragino Sans"/>
                <a:ea typeface="Hiragino Sans"/>
                <a:cs typeface="Hiragino Sans"/>
              </a:defRPr>
            </a:lvl5pPr>
            <a:lvl6pPr>
              <a:buNone/>
              <a:defRPr sz="2025" b="1">
                <a:solidFill>
                  <a:srgbClr val="176995"/>
                </a:solidFill>
                <a:latin typeface="Hiragino Sans"/>
                <a:ea typeface="Hiragino Sans"/>
                <a:cs typeface="Hiragino Sans"/>
              </a:defRPr>
            </a:lvl6pPr>
            <a:lvl7pPr>
              <a:buNone/>
              <a:defRPr sz="2025" b="1">
                <a:solidFill>
                  <a:srgbClr val="176995"/>
                </a:solidFill>
                <a:latin typeface="Hiragino Sans"/>
                <a:ea typeface="Hiragino Sans"/>
                <a:cs typeface="Hiragino Sans"/>
              </a:defRPr>
            </a:lvl7pPr>
            <a:lvl8pPr>
              <a:buNone/>
              <a:defRPr sz="2025" b="1">
                <a:solidFill>
                  <a:srgbClr val="176995"/>
                </a:solidFill>
                <a:latin typeface="Hiragino Sans"/>
                <a:ea typeface="Hiragino Sans"/>
                <a:cs typeface="Hiragino Sans"/>
              </a:defRPr>
            </a:lvl8pPr>
            <a:lvl9pPr>
              <a:buNone/>
              <a:defRPr sz="2025" b="1">
                <a:solidFill>
                  <a:srgbClr val="176995"/>
                </a:solidFill>
                <a:latin typeface="Hiragino Sans"/>
                <a:ea typeface="Hiragino Sans"/>
                <a:cs typeface="Hiragino Sans"/>
              </a:defRPr>
            </a:lvl9pPr>
          </a:lstStyle>
          <a:p xmlns:a="http://schemas.openxmlformats.org/drawingml/2006/main">
            <a:pPr>
              <a:buNone/>
              <a:defRPr sz="2025" b="1">
                <a:solidFill>
                  <a:srgbClr val="176995"/>
                </a:solidFill>
                <a:latin typeface="Hiragino Sans"/>
                <a:ea typeface="Hiragino Sans"/>
                <a:cs typeface="Hiragino Sans"/>
              </a:defRPr>
            </a:pPr>
            <a:r>
              <a:rPr sz="2025" b="1">
                <a:solidFill>
                  <a:srgbClr val="176995"/>
                </a:solidFill>
                <a:latin typeface="Hiragino Sans"/>
                <a:ea typeface="Hiragino Sans"/>
                <a:cs typeface="Hiragino Sans"/>
              </a:rPr>
              <a:t>面接前に確認すること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3CB2C6E3-C55C-48E6-AF0B-61C73CFBB40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2295525"/>
            <a:ext cx="5286375" cy="1790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ctr"/>
          <a:lstStyle xmlns:a="http://schemas.openxmlformats.org/drawingml/2006/main">
            <a:defPPr>
              <a:defRPr sz="1800" b="0">
                <a:solidFill>
                  <a:srgbClr val="203E54"/>
                </a:solidFill>
                <a:latin typeface="Hiragino Sans"/>
                <a:ea typeface="Hiragino Sans"/>
                <a:cs typeface="Hiragino Sans"/>
              </a:defRPr>
            </a:defPPr>
            <a:lvl1pPr>
              <a:buNone/>
              <a:defRPr sz="1800" b="0">
                <a:solidFill>
                  <a:srgbClr val="203E54"/>
                </a:solidFill>
                <a:latin typeface="Hiragino Sans"/>
                <a:ea typeface="Hiragino Sans"/>
                <a:cs typeface="Hiragino Sans"/>
              </a:defRPr>
            </a:lvl1pPr>
            <a:lvl2pPr>
              <a:buNone/>
              <a:defRPr sz="1800" b="0">
                <a:solidFill>
                  <a:srgbClr val="203E54"/>
                </a:solidFill>
                <a:latin typeface="Hiragino Sans"/>
                <a:ea typeface="Hiragino Sans"/>
                <a:cs typeface="Hiragino Sans"/>
              </a:defRPr>
            </a:lvl2pPr>
            <a:lvl3pPr>
              <a:buNone/>
              <a:defRPr sz="1800" b="0">
                <a:solidFill>
                  <a:srgbClr val="203E54"/>
                </a:solidFill>
                <a:latin typeface="Hiragino Sans"/>
                <a:ea typeface="Hiragino Sans"/>
                <a:cs typeface="Hiragino Sans"/>
              </a:defRPr>
            </a:lvl3pPr>
            <a:lvl4pPr>
              <a:buNone/>
              <a:defRPr sz="1800" b="0">
                <a:solidFill>
                  <a:srgbClr val="203E54"/>
                </a:solidFill>
                <a:latin typeface="Hiragino Sans"/>
                <a:ea typeface="Hiragino Sans"/>
                <a:cs typeface="Hiragino Sans"/>
              </a:defRPr>
            </a:lvl4pPr>
            <a:lvl5pPr>
              <a:buNone/>
              <a:defRPr sz="1800" b="0">
                <a:solidFill>
                  <a:srgbClr val="203E54"/>
                </a:solidFill>
                <a:latin typeface="Hiragino Sans"/>
                <a:ea typeface="Hiragino Sans"/>
                <a:cs typeface="Hiragino Sans"/>
              </a:defRPr>
            </a:lvl5pPr>
            <a:lvl6pPr>
              <a:buNone/>
              <a:defRPr sz="1800" b="0">
                <a:solidFill>
                  <a:srgbClr val="203E54"/>
                </a:solidFill>
                <a:latin typeface="Hiragino Sans"/>
                <a:ea typeface="Hiragino Sans"/>
                <a:cs typeface="Hiragino Sans"/>
              </a:defRPr>
            </a:lvl6pPr>
            <a:lvl7pPr>
              <a:buNone/>
              <a:defRPr sz="1800" b="0">
                <a:solidFill>
                  <a:srgbClr val="203E54"/>
                </a:solidFill>
                <a:latin typeface="Hiragino Sans"/>
                <a:ea typeface="Hiragino Sans"/>
                <a:cs typeface="Hiragino Sans"/>
              </a:defRPr>
            </a:lvl7pPr>
            <a:lvl8pPr>
              <a:buNone/>
              <a:defRPr sz="1800" b="0">
                <a:solidFill>
                  <a:srgbClr val="203E54"/>
                </a:solidFill>
                <a:latin typeface="Hiragino Sans"/>
                <a:ea typeface="Hiragino Sans"/>
                <a:cs typeface="Hiragino Sans"/>
              </a:defRPr>
            </a:lvl8pPr>
            <a:lvl9pPr>
              <a:buNone/>
              <a:defRPr sz="1800" b="0">
                <a:solidFill>
                  <a:srgbClr val="203E54"/>
                </a:solidFill>
                <a:latin typeface="Hiragino Sans"/>
                <a:ea typeface="Hiragino Sans"/>
                <a:cs typeface="Hiragino Sans"/>
              </a:defRPr>
            </a:lvl9pPr>
          </a:lstStyle>
          <a:p xmlns:a="http://schemas.openxmlformats.org/drawingml/2006/main">
            <a:pPr>
              <a:buNone/>
              <a:defRPr sz="1800" b="0">
                <a:solidFill>
                  <a:srgbClr val="203E54"/>
                </a:solidFill>
                <a:latin typeface="Hiragino Sans"/>
                <a:ea typeface="Hiragino Sans"/>
                <a:cs typeface="Hiragino Sans"/>
              </a:defRPr>
            </a:pPr>
            <a:r>
              <a:rPr sz="1800" b="0">
                <a:solidFill>
                  <a:srgbClr val="203E54"/>
                </a:solidFill>
                <a:latin typeface="Hiragino Sans"/>
                <a:ea typeface="Hiragino Sans"/>
                <a:cs typeface="Hiragino Sans"/>
              </a:rPr>
              <a:t>・主質問が10問あり、判断目安と回答例が</a:t>
            </a:r>
          </a:p>
          <a:p xmlns:a="http://schemas.openxmlformats.org/drawingml/2006/main">
            <a:pPr>
              <a:buNone/>
              <a:defRPr sz="1800" b="0">
                <a:solidFill>
                  <a:srgbClr val="203E54"/>
                </a:solidFill>
                <a:latin typeface="Hiragino Sans"/>
                <a:ea typeface="Hiragino Sans"/>
                <a:cs typeface="Hiragino Sans"/>
              </a:defRPr>
            </a:pPr>
            <a:r>
              <a:rPr sz="1800" b="0">
                <a:solidFill>
                  <a:srgbClr val="203E54"/>
                </a:solidFill>
                <a:latin typeface="Hiragino Sans"/>
                <a:ea typeface="Hiragino Sans"/>
                <a:cs typeface="Hiragino Sans"/>
              </a:rPr>
              <a:t>  各問に付いているか</a:t>
            </a:r>
          </a:p>
          <a:p xmlns:a="http://schemas.openxmlformats.org/drawingml/2006/main">
            <a:pPr>
              <a:buNone/>
              <a:defRPr sz="1800" b="0">
                <a:solidFill>
                  <a:srgbClr val="203E54"/>
                </a:solidFill>
                <a:latin typeface="Hiragino Sans"/>
                <a:ea typeface="Hiragino Sans"/>
                <a:cs typeface="Hiragino Sans"/>
              </a:defRPr>
            </a:pPr>
            <a:r>
              <a:rPr sz="1800" b="0">
                <a:solidFill>
                  <a:srgbClr val="203E54"/>
                </a:solidFill>
                <a:latin typeface="Hiragino Sans"/>
                <a:ea typeface="Hiragino Sans"/>
                <a:cs typeface="Hiragino Sans"/>
              </a:rPr>
              <a:t>・履歴書にない経験を決め付けていないか</a:t>
            </a:r>
          </a:p>
          <a:p xmlns:a="http://schemas.openxmlformats.org/drawingml/2006/main">
            <a:pPr>
              <a:buNone/>
              <a:defRPr sz="1800" b="0">
                <a:solidFill>
                  <a:srgbClr val="203E54"/>
                </a:solidFill>
                <a:latin typeface="Hiragino Sans"/>
                <a:ea typeface="Hiragino Sans"/>
                <a:cs typeface="Hiragino Sans"/>
              </a:defRPr>
            </a:pPr>
            <a:r>
              <a:rPr sz="1800" b="0">
                <a:solidFill>
                  <a:srgbClr val="203E54"/>
                </a:solidFill>
                <a:latin typeface="Hiragino Sans"/>
                <a:ea typeface="Hiragino Sans"/>
                <a:cs typeface="Hiragino Sans"/>
              </a:rPr>
              <a:t>・求人の仕事・条件と合っているか</a:t>
            </a:r>
          </a:p>
          <a:p xmlns:a="http://schemas.openxmlformats.org/drawingml/2006/main">
            <a:pPr>
              <a:buNone/>
              <a:defRPr sz="1800" b="0">
                <a:solidFill>
                  <a:srgbClr val="203E54"/>
                </a:solidFill>
                <a:latin typeface="Hiragino Sans"/>
                <a:ea typeface="Hiragino Sans"/>
                <a:cs typeface="Hiragino Sans"/>
              </a:defRPr>
            </a:pPr>
            <a:r>
              <a:rPr sz="1800" b="0">
                <a:solidFill>
                  <a:srgbClr val="203E54"/>
                </a:solidFill>
                <a:latin typeface="Hiragino Sans"/>
                <a:ea typeface="Hiragino Sans"/>
                <a:cs typeface="Hiragino Sans"/>
              </a:rPr>
              <a:t>・自社の基準に合う判断目安か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E4913BCC-D950-47DC-9803-684EB266204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0" y="1752600"/>
            <a:ext cx="5095875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ctr"/>
          <a:lstStyle xmlns:a="http://schemas.openxmlformats.org/drawingml/2006/main">
            <a:defPPr>
              <a:defRPr sz="2025" b="1">
                <a:solidFill>
                  <a:srgbClr val="176995"/>
                </a:solidFill>
                <a:latin typeface="Hiragino Sans"/>
                <a:ea typeface="Hiragino Sans"/>
                <a:cs typeface="Hiragino Sans"/>
              </a:defRPr>
            </a:defPPr>
            <a:lvl1pPr>
              <a:buNone/>
              <a:defRPr sz="2025" b="1">
                <a:solidFill>
                  <a:srgbClr val="176995"/>
                </a:solidFill>
                <a:latin typeface="Hiragino Sans"/>
                <a:ea typeface="Hiragino Sans"/>
                <a:cs typeface="Hiragino Sans"/>
              </a:defRPr>
            </a:lvl1pPr>
            <a:lvl2pPr>
              <a:buNone/>
              <a:defRPr sz="2025" b="1">
                <a:solidFill>
                  <a:srgbClr val="176995"/>
                </a:solidFill>
                <a:latin typeface="Hiragino Sans"/>
                <a:ea typeface="Hiragino Sans"/>
                <a:cs typeface="Hiragino Sans"/>
              </a:defRPr>
            </a:lvl2pPr>
            <a:lvl3pPr>
              <a:buNone/>
              <a:defRPr sz="2025" b="1">
                <a:solidFill>
                  <a:srgbClr val="176995"/>
                </a:solidFill>
                <a:latin typeface="Hiragino Sans"/>
                <a:ea typeface="Hiragino Sans"/>
                <a:cs typeface="Hiragino Sans"/>
              </a:defRPr>
            </a:lvl3pPr>
            <a:lvl4pPr>
              <a:buNone/>
              <a:defRPr sz="2025" b="1">
                <a:solidFill>
                  <a:srgbClr val="176995"/>
                </a:solidFill>
                <a:latin typeface="Hiragino Sans"/>
                <a:ea typeface="Hiragino Sans"/>
                <a:cs typeface="Hiragino Sans"/>
              </a:defRPr>
            </a:lvl4pPr>
            <a:lvl5pPr>
              <a:buNone/>
              <a:defRPr sz="2025" b="1">
                <a:solidFill>
                  <a:srgbClr val="176995"/>
                </a:solidFill>
                <a:latin typeface="Hiragino Sans"/>
                <a:ea typeface="Hiragino Sans"/>
                <a:cs typeface="Hiragino Sans"/>
              </a:defRPr>
            </a:lvl5pPr>
            <a:lvl6pPr>
              <a:buNone/>
              <a:defRPr sz="2025" b="1">
                <a:solidFill>
                  <a:srgbClr val="176995"/>
                </a:solidFill>
                <a:latin typeface="Hiragino Sans"/>
                <a:ea typeface="Hiragino Sans"/>
                <a:cs typeface="Hiragino Sans"/>
              </a:defRPr>
            </a:lvl6pPr>
            <a:lvl7pPr>
              <a:buNone/>
              <a:defRPr sz="2025" b="1">
                <a:solidFill>
                  <a:srgbClr val="176995"/>
                </a:solidFill>
                <a:latin typeface="Hiragino Sans"/>
                <a:ea typeface="Hiragino Sans"/>
                <a:cs typeface="Hiragino Sans"/>
              </a:defRPr>
            </a:lvl7pPr>
            <a:lvl8pPr>
              <a:buNone/>
              <a:defRPr sz="2025" b="1">
                <a:solidFill>
                  <a:srgbClr val="176995"/>
                </a:solidFill>
                <a:latin typeface="Hiragino Sans"/>
                <a:ea typeface="Hiragino Sans"/>
                <a:cs typeface="Hiragino Sans"/>
              </a:defRPr>
            </a:lvl8pPr>
            <a:lvl9pPr>
              <a:buNone/>
              <a:defRPr sz="2025" b="1">
                <a:solidFill>
                  <a:srgbClr val="176995"/>
                </a:solidFill>
                <a:latin typeface="Hiragino Sans"/>
                <a:ea typeface="Hiragino Sans"/>
                <a:cs typeface="Hiragino Sans"/>
              </a:defRPr>
            </a:lvl9pPr>
          </a:lstStyle>
          <a:p xmlns:a="http://schemas.openxmlformats.org/drawingml/2006/main">
            <a:pPr>
              <a:buNone/>
              <a:defRPr sz="2025" b="1">
                <a:solidFill>
                  <a:srgbClr val="176995"/>
                </a:solidFill>
                <a:latin typeface="Hiragino Sans"/>
                <a:ea typeface="Hiragino Sans"/>
                <a:cs typeface="Hiragino Sans"/>
              </a:defRPr>
            </a:pPr>
            <a:r>
              <a:rPr sz="2025" b="1">
                <a:solidFill>
                  <a:srgbClr val="176995"/>
                </a:solidFill>
                <a:latin typeface="Hiragino Sans"/>
                <a:ea typeface="Hiragino Sans"/>
                <a:cs typeface="Hiragino Sans"/>
              </a:rPr>
              <a:t>面接での使い方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519EA730-C7C5-4FED-BDB2-98DB145744D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0" y="2295525"/>
            <a:ext cx="5095875" cy="1790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ctr"/>
          <a:lstStyle xmlns:a="http://schemas.openxmlformats.org/drawingml/2006/main">
            <a:defPPr>
              <a:defRPr sz="1800" b="0">
                <a:solidFill>
                  <a:srgbClr val="203E54"/>
                </a:solidFill>
                <a:latin typeface="Hiragino Sans"/>
                <a:ea typeface="Hiragino Sans"/>
                <a:cs typeface="Hiragino Sans"/>
              </a:defRPr>
            </a:defPPr>
            <a:lvl1pPr>
              <a:buNone/>
              <a:defRPr sz="1800" b="0">
                <a:solidFill>
                  <a:srgbClr val="203E54"/>
                </a:solidFill>
                <a:latin typeface="Hiragino Sans"/>
                <a:ea typeface="Hiragino Sans"/>
                <a:cs typeface="Hiragino Sans"/>
              </a:defRPr>
            </a:lvl1pPr>
            <a:lvl2pPr>
              <a:buNone/>
              <a:defRPr sz="1800" b="0">
                <a:solidFill>
                  <a:srgbClr val="203E54"/>
                </a:solidFill>
                <a:latin typeface="Hiragino Sans"/>
                <a:ea typeface="Hiragino Sans"/>
                <a:cs typeface="Hiragino Sans"/>
              </a:defRPr>
            </a:lvl2pPr>
            <a:lvl3pPr>
              <a:buNone/>
              <a:defRPr sz="1800" b="0">
                <a:solidFill>
                  <a:srgbClr val="203E54"/>
                </a:solidFill>
                <a:latin typeface="Hiragino Sans"/>
                <a:ea typeface="Hiragino Sans"/>
                <a:cs typeface="Hiragino Sans"/>
              </a:defRPr>
            </a:lvl3pPr>
            <a:lvl4pPr>
              <a:buNone/>
              <a:defRPr sz="1800" b="0">
                <a:solidFill>
                  <a:srgbClr val="203E54"/>
                </a:solidFill>
                <a:latin typeface="Hiragino Sans"/>
                <a:ea typeface="Hiragino Sans"/>
                <a:cs typeface="Hiragino Sans"/>
              </a:defRPr>
            </a:lvl4pPr>
            <a:lvl5pPr>
              <a:buNone/>
              <a:defRPr sz="1800" b="0">
                <a:solidFill>
                  <a:srgbClr val="203E54"/>
                </a:solidFill>
                <a:latin typeface="Hiragino Sans"/>
                <a:ea typeface="Hiragino Sans"/>
                <a:cs typeface="Hiragino Sans"/>
              </a:defRPr>
            </a:lvl5pPr>
            <a:lvl6pPr>
              <a:buNone/>
              <a:defRPr sz="1800" b="0">
                <a:solidFill>
                  <a:srgbClr val="203E54"/>
                </a:solidFill>
                <a:latin typeface="Hiragino Sans"/>
                <a:ea typeface="Hiragino Sans"/>
                <a:cs typeface="Hiragino Sans"/>
              </a:defRPr>
            </a:lvl6pPr>
            <a:lvl7pPr>
              <a:buNone/>
              <a:defRPr sz="1800" b="0">
                <a:solidFill>
                  <a:srgbClr val="203E54"/>
                </a:solidFill>
                <a:latin typeface="Hiragino Sans"/>
                <a:ea typeface="Hiragino Sans"/>
                <a:cs typeface="Hiragino Sans"/>
              </a:defRPr>
            </a:lvl7pPr>
            <a:lvl8pPr>
              <a:buNone/>
              <a:defRPr sz="1800" b="0">
                <a:solidFill>
                  <a:srgbClr val="203E54"/>
                </a:solidFill>
                <a:latin typeface="Hiragino Sans"/>
                <a:ea typeface="Hiragino Sans"/>
                <a:cs typeface="Hiragino Sans"/>
              </a:defRPr>
            </a:lvl8pPr>
            <a:lvl9pPr>
              <a:buNone/>
              <a:defRPr sz="1800" b="0">
                <a:solidFill>
                  <a:srgbClr val="203E54"/>
                </a:solidFill>
                <a:latin typeface="Hiragino Sans"/>
                <a:ea typeface="Hiragino Sans"/>
                <a:cs typeface="Hiragino Sans"/>
              </a:defRPr>
            </a:lvl9pPr>
          </a:lstStyle>
          <a:p xmlns:a="http://schemas.openxmlformats.org/drawingml/2006/main">
            <a:pPr>
              <a:buNone/>
              <a:defRPr sz="1800" b="0">
                <a:solidFill>
                  <a:srgbClr val="203E54"/>
                </a:solidFill>
                <a:latin typeface="Hiragino Sans"/>
                <a:ea typeface="Hiragino Sans"/>
                <a:cs typeface="Hiragino Sans"/>
              </a:defRPr>
            </a:pPr>
            <a:r>
              <a:rPr sz="1800" b="0">
                <a:solidFill>
                  <a:srgbClr val="203E54"/>
                </a:solidFill>
                <a:latin typeface="Hiragino Sans"/>
                <a:ea typeface="Hiragino Sans"/>
                <a:cs typeface="Hiragino Sans"/>
              </a:rPr>
              <a:t>主質問を聞き、確認が足りなければ</a:t>
            </a:r>
          </a:p>
          <a:p xmlns:a="http://schemas.openxmlformats.org/drawingml/2006/main">
            <a:pPr>
              <a:buNone/>
              <a:defRPr sz="1800" b="0">
                <a:solidFill>
                  <a:srgbClr val="203E54"/>
                </a:solidFill>
                <a:latin typeface="Hiragino Sans"/>
                <a:ea typeface="Hiragino Sans"/>
                <a:cs typeface="Hiragino Sans"/>
              </a:defRPr>
            </a:pPr>
            <a:r>
              <a:rPr sz="1800" b="0">
                <a:solidFill>
                  <a:srgbClr val="203E54"/>
                </a:solidFill>
                <a:latin typeface="Hiragino Sans"/>
                <a:ea typeface="Hiragino Sans"/>
                <a:cs typeface="Hiragino Sans"/>
              </a:rPr>
              <a:t>回答に合う追加質問を選んで聞きます。</a:t>
            </a:r>
          </a:p>
          <a:p xmlns:a="http://schemas.openxmlformats.org/drawingml/2006/main">
            <a:pPr>
              <a:buNone/>
              <a:defRPr sz="1800" b="0">
                <a:solidFill>
                  <a:srgbClr val="203E54"/>
                </a:solidFill>
                <a:latin typeface="Hiragino Sans"/>
                <a:ea typeface="Hiragino Sans"/>
                <a:cs typeface="Hiragino Sans"/>
              </a:defRPr>
            </a:pPr>
            <a:r>
              <a:rPr sz="1800" b="0">
                <a:solidFill>
                  <a:srgbClr val="203E54"/>
                </a:solidFill>
                <a:latin typeface="Hiragino Sans"/>
                <a:ea typeface="Hiragino Sans"/>
                <a:cs typeface="Hiragino Sans"/>
              </a:rPr>
              <a:t>回答例は、面接官が確認するための例です。</a:t>
            </a:r>
          </a:p>
          <a:p xmlns:a="http://schemas.openxmlformats.org/drawingml/2006/main">
            <a:pPr>
              <a:buNone/>
              <a:defRPr sz="1800" b="0">
                <a:solidFill>
                  <a:srgbClr val="203E54"/>
                </a:solidFill>
                <a:latin typeface="Hiragino Sans"/>
                <a:ea typeface="Hiragino Sans"/>
                <a:cs typeface="Hiragino Sans"/>
              </a:defRPr>
            </a:pPr>
            <a:r>
              <a:rPr sz="1800" b="0">
                <a:solidFill>
                  <a:srgbClr val="203E54"/>
                </a:solidFill>
                <a:latin typeface="Hiragino Sans"/>
                <a:ea typeface="Hiragino Sans"/>
                <a:cs typeface="Hiragino Sans"/>
              </a:rPr>
              <a:t>候補者の回答は、本人の経験と</a:t>
            </a:r>
          </a:p>
          <a:p xmlns:a="http://schemas.openxmlformats.org/drawingml/2006/main">
            <a:pPr>
              <a:buNone/>
              <a:defRPr sz="1800" b="0">
                <a:solidFill>
                  <a:srgbClr val="203E54"/>
                </a:solidFill>
                <a:latin typeface="Hiragino Sans"/>
                <a:ea typeface="Hiragino Sans"/>
                <a:cs typeface="Hiragino Sans"/>
              </a:defRPr>
            </a:pPr>
            <a:r>
              <a:rPr sz="1800" b="0">
                <a:solidFill>
                  <a:srgbClr val="203E54"/>
                </a:solidFill>
                <a:latin typeface="Hiragino Sans"/>
                <a:ea typeface="Hiragino Sans"/>
                <a:cs typeface="Hiragino Sans"/>
              </a:rPr>
              <a:t>仮の場面での考え方を分けて記録します。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BD84675E-B54B-4294-9664-6527938B9B3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4543425"/>
            <a:ext cx="1095375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ctr"/>
          <a:lstStyle xmlns:a="http://schemas.openxmlformats.org/drawingml/2006/main">
            <a:defPPr>
              <a:defRPr sz="2025" b="1">
                <a:solidFill>
                  <a:srgbClr val="176995"/>
                </a:solidFill>
                <a:latin typeface="Hiragino Sans"/>
                <a:ea typeface="Hiragino Sans"/>
                <a:cs typeface="Hiragino Sans"/>
              </a:defRPr>
            </a:defPPr>
            <a:lvl1pPr>
              <a:buNone/>
              <a:defRPr sz="2025" b="1">
                <a:solidFill>
                  <a:srgbClr val="176995"/>
                </a:solidFill>
                <a:latin typeface="Hiragino Sans"/>
                <a:ea typeface="Hiragino Sans"/>
                <a:cs typeface="Hiragino Sans"/>
              </a:defRPr>
            </a:lvl1pPr>
            <a:lvl2pPr>
              <a:buNone/>
              <a:defRPr sz="2025" b="1">
                <a:solidFill>
                  <a:srgbClr val="176995"/>
                </a:solidFill>
                <a:latin typeface="Hiragino Sans"/>
                <a:ea typeface="Hiragino Sans"/>
                <a:cs typeface="Hiragino Sans"/>
              </a:defRPr>
            </a:lvl2pPr>
            <a:lvl3pPr>
              <a:buNone/>
              <a:defRPr sz="2025" b="1">
                <a:solidFill>
                  <a:srgbClr val="176995"/>
                </a:solidFill>
                <a:latin typeface="Hiragino Sans"/>
                <a:ea typeface="Hiragino Sans"/>
                <a:cs typeface="Hiragino Sans"/>
              </a:defRPr>
            </a:lvl3pPr>
            <a:lvl4pPr>
              <a:buNone/>
              <a:defRPr sz="2025" b="1">
                <a:solidFill>
                  <a:srgbClr val="176995"/>
                </a:solidFill>
                <a:latin typeface="Hiragino Sans"/>
                <a:ea typeface="Hiragino Sans"/>
                <a:cs typeface="Hiragino Sans"/>
              </a:defRPr>
            </a:lvl4pPr>
            <a:lvl5pPr>
              <a:buNone/>
              <a:defRPr sz="2025" b="1">
                <a:solidFill>
                  <a:srgbClr val="176995"/>
                </a:solidFill>
                <a:latin typeface="Hiragino Sans"/>
                <a:ea typeface="Hiragino Sans"/>
                <a:cs typeface="Hiragino Sans"/>
              </a:defRPr>
            </a:lvl5pPr>
            <a:lvl6pPr>
              <a:buNone/>
              <a:defRPr sz="2025" b="1">
                <a:solidFill>
                  <a:srgbClr val="176995"/>
                </a:solidFill>
                <a:latin typeface="Hiragino Sans"/>
                <a:ea typeface="Hiragino Sans"/>
                <a:cs typeface="Hiragino Sans"/>
              </a:defRPr>
            </a:lvl6pPr>
            <a:lvl7pPr>
              <a:buNone/>
              <a:defRPr sz="2025" b="1">
                <a:solidFill>
                  <a:srgbClr val="176995"/>
                </a:solidFill>
                <a:latin typeface="Hiragino Sans"/>
                <a:ea typeface="Hiragino Sans"/>
                <a:cs typeface="Hiragino Sans"/>
              </a:defRPr>
            </a:lvl7pPr>
            <a:lvl8pPr>
              <a:buNone/>
              <a:defRPr sz="2025" b="1">
                <a:solidFill>
                  <a:srgbClr val="176995"/>
                </a:solidFill>
                <a:latin typeface="Hiragino Sans"/>
                <a:ea typeface="Hiragino Sans"/>
                <a:cs typeface="Hiragino Sans"/>
              </a:defRPr>
            </a:lvl8pPr>
            <a:lvl9pPr>
              <a:buNone/>
              <a:defRPr sz="2025" b="1">
                <a:solidFill>
                  <a:srgbClr val="176995"/>
                </a:solidFill>
                <a:latin typeface="Hiragino Sans"/>
                <a:ea typeface="Hiragino Sans"/>
                <a:cs typeface="Hiragino Sans"/>
              </a:defRPr>
            </a:lvl9pPr>
          </a:lstStyle>
          <a:p xmlns:a="http://schemas.openxmlformats.org/drawingml/2006/main">
            <a:pPr>
              <a:buNone/>
              <a:defRPr sz="2025" b="1">
                <a:solidFill>
                  <a:srgbClr val="176995"/>
                </a:solidFill>
                <a:latin typeface="Hiragino Sans"/>
                <a:ea typeface="Hiragino Sans"/>
                <a:cs typeface="Hiragino Sans"/>
              </a:defRPr>
            </a:pPr>
            <a:r>
              <a:rPr sz="2025" b="1">
                <a:solidFill>
                  <a:srgbClr val="176995"/>
                </a:solidFill>
                <a:latin typeface="Hiragino Sans"/>
                <a:ea typeface="Hiragino Sans"/>
                <a:cs typeface="Hiragino Sans"/>
              </a:rPr>
              <a:t>資料を読めないと言われたら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2BE345CA-B441-4C61-9165-1C298B31CD6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5067300"/>
            <a:ext cx="11001375" cy="704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ctr"/>
          <a:lstStyle xmlns:a="http://schemas.openxmlformats.org/drawingml/2006/main">
            <a:defPPr>
              <a:defRPr sz="1725" b="0">
                <a:solidFill>
                  <a:srgbClr val="203E54"/>
                </a:solidFill>
                <a:latin typeface="Hiragino Sans"/>
                <a:ea typeface="Hiragino Sans"/>
                <a:cs typeface="Hiragino Sans"/>
              </a:defRPr>
            </a:defPPr>
            <a:lvl1pPr>
              <a:buNone/>
              <a:defRPr sz="1725" b="0">
                <a:solidFill>
                  <a:srgbClr val="203E54"/>
                </a:solidFill>
                <a:latin typeface="Hiragino Sans"/>
                <a:ea typeface="Hiragino Sans"/>
                <a:cs typeface="Hiragino Sans"/>
              </a:defRPr>
            </a:lvl1pPr>
            <a:lvl2pPr>
              <a:buNone/>
              <a:defRPr sz="1725" b="0">
                <a:solidFill>
                  <a:srgbClr val="203E54"/>
                </a:solidFill>
                <a:latin typeface="Hiragino Sans"/>
                <a:ea typeface="Hiragino Sans"/>
                <a:cs typeface="Hiragino Sans"/>
              </a:defRPr>
            </a:lvl2pPr>
            <a:lvl3pPr>
              <a:buNone/>
              <a:defRPr sz="1725" b="0">
                <a:solidFill>
                  <a:srgbClr val="203E54"/>
                </a:solidFill>
                <a:latin typeface="Hiragino Sans"/>
                <a:ea typeface="Hiragino Sans"/>
                <a:cs typeface="Hiragino Sans"/>
              </a:defRPr>
            </a:lvl3pPr>
            <a:lvl4pPr>
              <a:buNone/>
              <a:defRPr sz="1725" b="0">
                <a:solidFill>
                  <a:srgbClr val="203E54"/>
                </a:solidFill>
                <a:latin typeface="Hiragino Sans"/>
                <a:ea typeface="Hiragino Sans"/>
                <a:cs typeface="Hiragino Sans"/>
              </a:defRPr>
            </a:lvl4pPr>
            <a:lvl5pPr>
              <a:buNone/>
              <a:defRPr sz="1725" b="0">
                <a:solidFill>
                  <a:srgbClr val="203E54"/>
                </a:solidFill>
                <a:latin typeface="Hiragino Sans"/>
                <a:ea typeface="Hiragino Sans"/>
                <a:cs typeface="Hiragino Sans"/>
              </a:defRPr>
            </a:lvl5pPr>
            <a:lvl6pPr>
              <a:buNone/>
              <a:defRPr sz="1725" b="0">
                <a:solidFill>
                  <a:srgbClr val="203E54"/>
                </a:solidFill>
                <a:latin typeface="Hiragino Sans"/>
                <a:ea typeface="Hiragino Sans"/>
                <a:cs typeface="Hiragino Sans"/>
              </a:defRPr>
            </a:lvl6pPr>
            <a:lvl7pPr>
              <a:buNone/>
              <a:defRPr sz="1725" b="0">
                <a:solidFill>
                  <a:srgbClr val="203E54"/>
                </a:solidFill>
                <a:latin typeface="Hiragino Sans"/>
                <a:ea typeface="Hiragino Sans"/>
                <a:cs typeface="Hiragino Sans"/>
              </a:defRPr>
            </a:lvl7pPr>
            <a:lvl8pPr>
              <a:buNone/>
              <a:defRPr sz="1725" b="0">
                <a:solidFill>
                  <a:srgbClr val="203E54"/>
                </a:solidFill>
                <a:latin typeface="Hiragino Sans"/>
                <a:ea typeface="Hiragino Sans"/>
                <a:cs typeface="Hiragino Sans"/>
              </a:defRPr>
            </a:lvl8pPr>
            <a:lvl9pPr>
              <a:buNone/>
              <a:defRPr sz="1725" b="0">
                <a:solidFill>
                  <a:srgbClr val="203E54"/>
                </a:solidFill>
                <a:latin typeface="Hiragino Sans"/>
                <a:ea typeface="Hiragino Sans"/>
                <a:cs typeface="Hiragino Sans"/>
              </a:defRPr>
            </a:lvl9pPr>
          </a:lstStyle>
          <a:p xmlns:a="http://schemas.openxmlformats.org/drawingml/2006/main">
            <a:pPr>
              <a:buNone/>
              <a:defRPr sz="1725" b="0">
                <a:solidFill>
                  <a:srgbClr val="203E54"/>
                </a:solidFill>
                <a:latin typeface="Hiragino Sans"/>
                <a:ea typeface="Hiragino Sans"/>
                <a:cs typeface="Hiragino Sans"/>
              </a:defRPr>
            </a:pPr>
            <a:r>
              <a:rPr sz="1725" b="0">
                <a:solidFill>
                  <a:srgbClr val="203E54"/>
                </a:solidFill>
                <a:latin typeface="Hiragino Sans"/>
                <a:ea typeface="Hiragino Sans"/>
                <a:cs typeface="Hiragino Sans"/>
              </a:rPr>
              <a:t>添付を確認し、読みやすい資料に替えるか、本文を同じ会話に貼ります。</a:t>
            </a:r>
          </a:p>
          <a:p xmlns:a="http://schemas.openxmlformats.org/drawingml/2006/main">
            <a:pPr>
              <a:buNone/>
              <a:defRPr sz="1725" b="0">
                <a:solidFill>
                  <a:srgbClr val="203E54"/>
                </a:solidFill>
                <a:latin typeface="Hiragino Sans"/>
                <a:ea typeface="Hiragino Sans"/>
                <a:cs typeface="Hiragino Sans"/>
              </a:defRPr>
            </a:pPr>
            <a:r>
              <a:rPr sz="1725" b="0">
                <a:solidFill>
                  <a:srgbClr val="203E54"/>
                </a:solidFill>
                <a:latin typeface="Hiragino Sans"/>
                <a:ea typeface="Hiragino Sans"/>
                <a:cs typeface="Hiragino Sans"/>
              </a:rPr>
              <a:t>例：「以下は履歴書の本文です。この内容で面接の質問を作り直してください。」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0A62CCA0-203D-4AF4-9880-C3FB6C7C38A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2450" y="5905500"/>
            <a:ext cx="11049000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C7DAE8"/>
          </a:solidFill>
          <a:ln xmlns:a="http://schemas.openxmlformats.org/drawingml/2006/main" w="0">
            <a:noFill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DDDF03AF-2CA6-4720-8C85-6864CECC3EA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6019800"/>
            <a:ext cx="110490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ctr"/>
          <a:lstStyle xmlns:a="http://schemas.openxmlformats.org/drawingml/2006/main">
            <a:defPPr>
              <a:defRPr sz="1575" b="1">
                <a:solidFill>
                  <a:srgbClr val="176995"/>
                </a:solidFill>
                <a:latin typeface="Hiragino Sans"/>
                <a:ea typeface="Hiragino Sans"/>
                <a:cs typeface="Hiragino Sans"/>
              </a:defRPr>
            </a:defPPr>
            <a:lvl1pPr>
              <a:buNone/>
              <a:defRPr sz="1575" b="1">
                <a:solidFill>
                  <a:srgbClr val="176995"/>
                </a:solidFill>
                <a:latin typeface="Hiragino Sans"/>
                <a:ea typeface="Hiragino Sans"/>
                <a:cs typeface="Hiragino Sans"/>
              </a:defRPr>
            </a:lvl1pPr>
            <a:lvl2pPr>
              <a:buNone/>
              <a:defRPr sz="1575" b="1">
                <a:solidFill>
                  <a:srgbClr val="176995"/>
                </a:solidFill>
                <a:latin typeface="Hiragino Sans"/>
                <a:ea typeface="Hiragino Sans"/>
                <a:cs typeface="Hiragino Sans"/>
              </a:defRPr>
            </a:lvl2pPr>
            <a:lvl3pPr>
              <a:buNone/>
              <a:defRPr sz="1575" b="1">
                <a:solidFill>
                  <a:srgbClr val="176995"/>
                </a:solidFill>
                <a:latin typeface="Hiragino Sans"/>
                <a:ea typeface="Hiragino Sans"/>
                <a:cs typeface="Hiragino Sans"/>
              </a:defRPr>
            </a:lvl3pPr>
            <a:lvl4pPr>
              <a:buNone/>
              <a:defRPr sz="1575" b="1">
                <a:solidFill>
                  <a:srgbClr val="176995"/>
                </a:solidFill>
                <a:latin typeface="Hiragino Sans"/>
                <a:ea typeface="Hiragino Sans"/>
                <a:cs typeface="Hiragino Sans"/>
              </a:defRPr>
            </a:lvl4pPr>
            <a:lvl5pPr>
              <a:buNone/>
              <a:defRPr sz="1575" b="1">
                <a:solidFill>
                  <a:srgbClr val="176995"/>
                </a:solidFill>
                <a:latin typeface="Hiragino Sans"/>
                <a:ea typeface="Hiragino Sans"/>
                <a:cs typeface="Hiragino Sans"/>
              </a:defRPr>
            </a:lvl5pPr>
            <a:lvl6pPr>
              <a:buNone/>
              <a:defRPr sz="1575" b="1">
                <a:solidFill>
                  <a:srgbClr val="176995"/>
                </a:solidFill>
                <a:latin typeface="Hiragino Sans"/>
                <a:ea typeface="Hiragino Sans"/>
                <a:cs typeface="Hiragino Sans"/>
              </a:defRPr>
            </a:lvl6pPr>
            <a:lvl7pPr>
              <a:buNone/>
              <a:defRPr sz="1575" b="1">
                <a:solidFill>
                  <a:srgbClr val="176995"/>
                </a:solidFill>
                <a:latin typeface="Hiragino Sans"/>
                <a:ea typeface="Hiragino Sans"/>
                <a:cs typeface="Hiragino Sans"/>
              </a:defRPr>
            </a:lvl7pPr>
            <a:lvl8pPr>
              <a:buNone/>
              <a:defRPr sz="1575" b="1">
                <a:solidFill>
                  <a:srgbClr val="176995"/>
                </a:solidFill>
                <a:latin typeface="Hiragino Sans"/>
                <a:ea typeface="Hiragino Sans"/>
                <a:cs typeface="Hiragino Sans"/>
              </a:defRPr>
            </a:lvl8pPr>
            <a:lvl9pPr>
              <a:buNone/>
              <a:defRPr sz="1575" b="1">
                <a:solidFill>
                  <a:srgbClr val="176995"/>
                </a:solidFill>
                <a:latin typeface="Hiragino Sans"/>
                <a:ea typeface="Hiragino Sans"/>
                <a:cs typeface="Hiragino Sans"/>
              </a:defRPr>
            </a:lvl9pPr>
          </a:lstStyle>
          <a:p xmlns:a="http://schemas.openxmlformats.org/drawingml/2006/main">
            <a:pPr>
              <a:buNone/>
              <a:defRPr sz="1575" b="1">
                <a:solidFill>
                  <a:srgbClr val="176995"/>
                </a:solidFill>
                <a:latin typeface="Hiragino Sans"/>
                <a:ea typeface="Hiragino Sans"/>
                <a:cs typeface="Hiragino Sans"/>
              </a:defRPr>
            </a:pPr>
            <a:r>
              <a:rPr sz="1575" b="1">
                <a:solidFill>
                  <a:srgbClr val="176995"/>
                </a:solidFill>
                <a:latin typeface="Hiragino Sans"/>
                <a:ea typeface="Hiragino Sans"/>
                <a:cs typeface="Hiragino Sans"/>
              </a:rPr>
              <a:t>表示が違う場合や資料の渡し方に迷った場合は、準備ページの手順を確認してください。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D9202139-33F3-41C6-899E-5866458C9E1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43875" y="4524375"/>
            <a:ext cx="333375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ctr"/>
          <a:lstStyle xmlns:a="http://schemas.openxmlformats.org/drawingml/2006/main">
            <a:defPPr>
              <a:defRPr sz="1500" b="0">
                <a:solidFill>
                  <a:srgbClr val="176995"/>
                </a:solidFill>
                <a:latin typeface="Hiragino Sans"/>
                <a:ea typeface="Hiragino Sans"/>
                <a:cs typeface="Hiragino Sans"/>
              </a:defRPr>
            </a:defPPr>
            <a:lvl1pPr>
              <a:buNone/>
              <a:defRPr sz="1500" b="0">
                <a:solidFill>
                  <a:srgbClr val="176995"/>
                </a:solidFill>
                <a:latin typeface="Hiragino Sans"/>
                <a:ea typeface="Hiragino Sans"/>
                <a:cs typeface="Hiragino Sans"/>
              </a:defRPr>
            </a:lvl1pPr>
            <a:lvl2pPr>
              <a:buNone/>
              <a:defRPr sz="1500" b="0">
                <a:solidFill>
                  <a:srgbClr val="176995"/>
                </a:solidFill>
                <a:latin typeface="Hiragino Sans"/>
                <a:ea typeface="Hiragino Sans"/>
                <a:cs typeface="Hiragino Sans"/>
              </a:defRPr>
            </a:lvl2pPr>
            <a:lvl3pPr>
              <a:buNone/>
              <a:defRPr sz="1500" b="0">
                <a:solidFill>
                  <a:srgbClr val="176995"/>
                </a:solidFill>
                <a:latin typeface="Hiragino Sans"/>
                <a:ea typeface="Hiragino Sans"/>
                <a:cs typeface="Hiragino Sans"/>
              </a:defRPr>
            </a:lvl3pPr>
            <a:lvl4pPr>
              <a:buNone/>
              <a:defRPr sz="1500" b="0">
                <a:solidFill>
                  <a:srgbClr val="176995"/>
                </a:solidFill>
                <a:latin typeface="Hiragino Sans"/>
                <a:ea typeface="Hiragino Sans"/>
                <a:cs typeface="Hiragino Sans"/>
              </a:defRPr>
            </a:lvl4pPr>
            <a:lvl5pPr>
              <a:buNone/>
              <a:defRPr sz="1500" b="0">
                <a:solidFill>
                  <a:srgbClr val="176995"/>
                </a:solidFill>
                <a:latin typeface="Hiragino Sans"/>
                <a:ea typeface="Hiragino Sans"/>
                <a:cs typeface="Hiragino Sans"/>
              </a:defRPr>
            </a:lvl5pPr>
            <a:lvl6pPr>
              <a:buNone/>
              <a:defRPr sz="1500" b="0">
                <a:solidFill>
                  <a:srgbClr val="176995"/>
                </a:solidFill>
                <a:latin typeface="Hiragino Sans"/>
                <a:ea typeface="Hiragino Sans"/>
                <a:cs typeface="Hiragino Sans"/>
              </a:defRPr>
            </a:lvl6pPr>
            <a:lvl7pPr>
              <a:buNone/>
              <a:defRPr sz="1500" b="0">
                <a:solidFill>
                  <a:srgbClr val="176995"/>
                </a:solidFill>
                <a:latin typeface="Hiragino Sans"/>
                <a:ea typeface="Hiragino Sans"/>
                <a:cs typeface="Hiragino Sans"/>
              </a:defRPr>
            </a:lvl7pPr>
            <a:lvl8pPr>
              <a:buNone/>
              <a:defRPr sz="1500" b="0">
                <a:solidFill>
                  <a:srgbClr val="176995"/>
                </a:solidFill>
                <a:latin typeface="Hiragino Sans"/>
                <a:ea typeface="Hiragino Sans"/>
                <a:cs typeface="Hiragino Sans"/>
              </a:defRPr>
            </a:lvl8pPr>
            <a:lvl9pPr>
              <a:buNone/>
              <a:defRPr sz="1500" b="0">
                <a:solidFill>
                  <a:srgbClr val="176995"/>
                </a:solidFill>
                <a:latin typeface="Hiragino Sans"/>
                <a:ea typeface="Hiragino Sans"/>
                <a:cs typeface="Hiragino Sans"/>
              </a:defRPr>
            </a:lvl9pPr>
          </a:lstStyle>
          <a:p xmlns:a="http://schemas.openxmlformats.org/drawingml/2006/main">
            <a:pPr>
              <a:buNone/>
              <a:defRPr sz="1500" b="0">
                <a:solidFill>
                  <a:srgbClr val="176995"/>
                </a:solidFill>
                <a:latin typeface="Hiragino Sans"/>
                <a:ea typeface="Hiragino Sans"/>
                <a:cs typeface="Hiragino Sans"/>
              </a:defRPr>
            </a:pPr>
            <a:r>
              <a:rPr sz="1500" b="0">
                <a:solidFill>
                  <a:srgbClr val="176995"/>
                </a:solidFill>
                <a:latin typeface="Hiragino Sans"/>
                <a:ea typeface="Hiragino Sans"/>
                <a:cs typeface="Hiragino Sans"/>
                <a:hlinkClick xmlns:r="http://schemas.openxmlformats.org/officeDocument/2006/relationships" r:id="R60914ed31c1a4622"/>
              </a:rPr>
              <a:t>資料を渡す手順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742B7D42-5D30-4DE6-A4B6-9A074739846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4181475"/>
            <a:ext cx="11001375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ctr"/>
          <a:lstStyle xmlns:a="http://schemas.openxmlformats.org/drawingml/2006/main">
            <a:defPPr>
              <a:defRPr sz="1500" b="0">
                <a:solidFill>
                  <a:srgbClr val="176995"/>
                </a:solidFill>
                <a:latin typeface="Hiragino Sans"/>
                <a:ea typeface="Hiragino Sans"/>
                <a:cs typeface="Hiragino Sans"/>
              </a:defRPr>
            </a:defPPr>
            <a:lvl1pPr>
              <a:buNone/>
              <a:defRPr sz="1500" b="0">
                <a:solidFill>
                  <a:srgbClr val="176995"/>
                </a:solidFill>
                <a:latin typeface="Hiragino Sans"/>
                <a:ea typeface="Hiragino Sans"/>
                <a:cs typeface="Hiragino Sans"/>
              </a:defRPr>
            </a:lvl1pPr>
            <a:lvl2pPr>
              <a:buNone/>
              <a:defRPr sz="1500" b="0">
                <a:solidFill>
                  <a:srgbClr val="176995"/>
                </a:solidFill>
                <a:latin typeface="Hiragino Sans"/>
                <a:ea typeface="Hiragino Sans"/>
                <a:cs typeface="Hiragino Sans"/>
              </a:defRPr>
            </a:lvl2pPr>
            <a:lvl3pPr>
              <a:buNone/>
              <a:defRPr sz="1500" b="0">
                <a:solidFill>
                  <a:srgbClr val="176995"/>
                </a:solidFill>
                <a:latin typeface="Hiragino Sans"/>
                <a:ea typeface="Hiragino Sans"/>
                <a:cs typeface="Hiragino Sans"/>
              </a:defRPr>
            </a:lvl3pPr>
            <a:lvl4pPr>
              <a:buNone/>
              <a:defRPr sz="1500" b="0">
                <a:solidFill>
                  <a:srgbClr val="176995"/>
                </a:solidFill>
                <a:latin typeface="Hiragino Sans"/>
                <a:ea typeface="Hiragino Sans"/>
                <a:cs typeface="Hiragino Sans"/>
              </a:defRPr>
            </a:lvl4pPr>
            <a:lvl5pPr>
              <a:buNone/>
              <a:defRPr sz="1500" b="0">
                <a:solidFill>
                  <a:srgbClr val="176995"/>
                </a:solidFill>
                <a:latin typeface="Hiragino Sans"/>
                <a:ea typeface="Hiragino Sans"/>
                <a:cs typeface="Hiragino Sans"/>
              </a:defRPr>
            </a:lvl5pPr>
            <a:lvl6pPr>
              <a:buNone/>
              <a:defRPr sz="1500" b="0">
                <a:solidFill>
                  <a:srgbClr val="176995"/>
                </a:solidFill>
                <a:latin typeface="Hiragino Sans"/>
                <a:ea typeface="Hiragino Sans"/>
                <a:cs typeface="Hiragino Sans"/>
              </a:defRPr>
            </a:lvl6pPr>
            <a:lvl7pPr>
              <a:buNone/>
              <a:defRPr sz="1500" b="0">
                <a:solidFill>
                  <a:srgbClr val="176995"/>
                </a:solidFill>
                <a:latin typeface="Hiragino Sans"/>
                <a:ea typeface="Hiragino Sans"/>
                <a:cs typeface="Hiragino Sans"/>
              </a:defRPr>
            </a:lvl7pPr>
            <a:lvl8pPr>
              <a:buNone/>
              <a:defRPr sz="1500" b="0">
                <a:solidFill>
                  <a:srgbClr val="176995"/>
                </a:solidFill>
                <a:latin typeface="Hiragino Sans"/>
                <a:ea typeface="Hiragino Sans"/>
                <a:cs typeface="Hiragino Sans"/>
              </a:defRPr>
            </a:lvl8pPr>
            <a:lvl9pPr>
              <a:buNone/>
              <a:defRPr sz="1500" b="0">
                <a:solidFill>
                  <a:srgbClr val="176995"/>
                </a:solidFill>
                <a:latin typeface="Hiragino Sans"/>
                <a:ea typeface="Hiragino Sans"/>
                <a:cs typeface="Hiragino Sans"/>
              </a:defRPr>
            </a:lvl9pPr>
          </a:lstStyle>
          <a:p xmlns:a="http://schemas.openxmlformats.org/drawingml/2006/main">
            <a:pPr>
              <a:buNone/>
              <a:defRPr sz="1500" b="0">
                <a:solidFill>
                  <a:srgbClr val="176995"/>
                </a:solidFill>
                <a:latin typeface="Hiragino Sans"/>
                <a:ea typeface="Hiragino Sans"/>
                <a:cs typeface="Hiragino Sans"/>
              </a:defRPr>
            </a:pPr>
            <a:r>
              <a:rPr sz="1500" b="0">
                <a:solidFill>
                  <a:srgbClr val="176995"/>
                </a:solidFill>
                <a:latin typeface="Hiragino Sans"/>
                <a:ea typeface="Hiragino Sans"/>
                <a:cs typeface="Hiragino Sans"/>
              </a:rPr>
              <a:t>不足があれば、同じ会話で「10問すべてに判断目安と回答例を付けてください」と頼みます。</a:t>
            </a:r>
          </a:p>
        </p:txBody>
      </p:sp>
    </p:spTree>
    <p:extLst>
      <p:ext uri="{BB962C8B-B14F-4D97-AF65-F5344CB8AC3E}">
        <p14:creationId xmlns:p14="http://schemas.microsoft.com/office/powerpoint/2010/main" val="131169363"/>
      </p:ext>
    </p:extLst>
  </p:cSld>
</p:sld>
</file>

<file path=ppt/theme/theme1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">
      <a:majorFont>
        <a:latin typeface="Aptos"/>
        <a:ea typeface=""/>
        <a:cs typeface=""/>
      </a:majorFont>
      <a:minorFont>
        <a:latin typeface="Aptos"/>
        <a:ea typeface=""/>
        <a:cs typeface="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ap:Properties xmlns:ap="http://schemas.openxmlformats.org/officeDocument/2006/extended-properties">
  <ap:Application>Walnut Exporter</ap:Application>
  <ap:PresentationFormat>Converted Presentation</ap:PresentationFormat>
  <ap:Slides>0</ap:Slides>
  <ap:Notes>0</ap:Notes>
  <ap:HiddenSlides>0</ap:HiddenSlides>
  <ap:SharedDoc>false</ap:SharedDoc>
  <ap:DocSecurity>0</ap:DocSecurity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creator>Bridge Works</dc:creator>
  <lastModifiedBy>Bridge Works</lastModifiedBy>
  <dc:title>Presentation</dc:title>
  <dcterms:created xsi:type="dcterms:W3CDTF">2026-10-18T08:07:24.2630000Z</dcterms:created>
  <dcterms:modified xsi:type="dcterms:W3CDTF">2026-10-18T08:07:24.2630000Z</dcterms:modified>
</coreProperties>
</file>