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?>
<Relationships xmlns="http://schemas.openxmlformats.org/package/2006/relationships"><Relationship Type="http://schemas.openxmlformats.org/package/2006/relationships/metadata/core-properties" Target="/docProps/core.xml" Id="R68390a23d7c64609"/><Relationship Type="http://schemas.openxmlformats.org/officeDocument/2006/relationships/extended-properties" Target="/docProps/app.xml" Id="R2fe65b1a6aeb4579"/><Relationship Type="http://schemas.openxmlformats.org/officeDocument/2006/relationships/officeDocument" Target="/ppt/presentation.xml" Id="Rd547cc52c61348b1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9915e548784047"/>
  </p:sldMasterIdLst>
  <p:sldIdLst>
    <p:sldId xmlns:r="http://schemas.openxmlformats.org/officeDocument/2006/relationships" id="256" r:id="R2bb98bb25fea4aa8"/>
    <p:sldId xmlns:r="http://schemas.openxmlformats.org/officeDocument/2006/relationships" id="257" r:id="R79dab880c4154709"/>
    <p:sldId xmlns:r="http://schemas.openxmlformats.org/officeDocument/2006/relationships" id="258" r:id="R3dd9b1a33dc847cb"/>
    <p:sldId xmlns:r="http://schemas.openxmlformats.org/officeDocument/2006/relationships" id="259" r:id="Rd0bf076ab8774b87"/>
    <p:sldId xmlns:r="http://schemas.openxmlformats.org/officeDocument/2006/relationships" id="260" r:id="Re75732d9472d4d01"/>
    <p:sldId xmlns:r="http://schemas.openxmlformats.org/officeDocument/2006/relationships" id="261" r:id="R126169cda363401b"/>
    <p:sldId xmlns:r="http://schemas.openxmlformats.org/officeDocument/2006/relationships" id="262" r:id="R9a8540899d67482a"/>
    <p:sldId xmlns:r="http://schemas.openxmlformats.org/officeDocument/2006/relationships" id="263" r:id="R32b544059b034e89"/>
    <p:sldId xmlns:r="http://schemas.openxmlformats.org/officeDocument/2006/relationships" id="264" r:id="R7fa627c3d5994262"/>
    <p:sldId xmlns:r="http://schemas.openxmlformats.org/officeDocument/2006/relationships" id="265" r:id="R77d491cb35014533"/>
    <p:sldId xmlns:r="http://schemas.openxmlformats.org/officeDocument/2006/relationships" id="266" r:id="R193eabf1ea8645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4dfbf00d60714080"/><Relationship Type="http://schemas.openxmlformats.org/officeDocument/2006/relationships/slideMaster" Target="/ppt/slideMasters/slideMaster1.xml" Id="R5c9915e548784047"/><Relationship Type="http://schemas.openxmlformats.org/officeDocument/2006/relationships/presProps" Target="/ppt/presProps.xml" Id="Rd6b143186a0c48ce"/><Relationship Type="http://schemas.openxmlformats.org/officeDocument/2006/relationships/tableStyles" Target="/ppt/tableStyles.xml" Id="R90b18753869e4b17"/><Relationship Type="http://schemas.openxmlformats.org/officeDocument/2006/relationships/slide" Target="/ppt/slides/slide1.xml" Id="R2bb98bb25fea4aa8"/><Relationship Type="http://schemas.openxmlformats.org/officeDocument/2006/relationships/slide" Target="/ppt/slides/slide2.xml" Id="R79dab880c4154709"/><Relationship Type="http://schemas.openxmlformats.org/officeDocument/2006/relationships/slide" Target="/ppt/slides/slide3.xml" Id="R3dd9b1a33dc847cb"/><Relationship Type="http://schemas.openxmlformats.org/officeDocument/2006/relationships/slide" Target="/ppt/slides/slide4.xml" Id="Rd0bf076ab8774b87"/><Relationship Type="http://schemas.openxmlformats.org/officeDocument/2006/relationships/slide" Target="/ppt/slides/slide5.xml" Id="Re75732d9472d4d01"/><Relationship Type="http://schemas.openxmlformats.org/officeDocument/2006/relationships/slide" Target="/ppt/slides/slide6.xml" Id="R126169cda363401b"/><Relationship Type="http://schemas.openxmlformats.org/officeDocument/2006/relationships/slide" Target="/ppt/slides/slide7.xml" Id="R9a8540899d67482a"/><Relationship Type="http://schemas.openxmlformats.org/officeDocument/2006/relationships/slide" Target="/ppt/slides/slide8.xml" Id="R32b544059b034e89"/><Relationship Type="http://schemas.openxmlformats.org/officeDocument/2006/relationships/slide" Target="/ppt/slides/slide9.xml" Id="R7fa627c3d5994262"/><Relationship Type="http://schemas.openxmlformats.org/officeDocument/2006/relationships/slide" Target="/ppt/slides/slide10.xml" Id="R77d491cb35014533"/><Relationship Type="http://schemas.openxmlformats.org/officeDocument/2006/relationships/slide" Target="/ppt/slides/slide11.xml" Id="R193eabf1ea86452a"/></Relationships>
</file>

<file path=ppt/slideLayouts/_rels/slideLayout1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73a58dcaa7b34a5f"/></Relationships>
</file>

<file path=ppt/slideLayouts/_rels/slideLayout2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1c0bf7361c9a4519"/></Relationships>
</file>

<file path=ppt/slideLayouts/_rels/slideLayout3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9f78fdbb7ffc4ab3"/></Relationships>
</file>

<file path=ppt/slideLayouts/_rels/slideLayout4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27753b24fc414abf"/></Relationships>
</file>

<file path=ppt/slideLayouts/_rels/slideLayout5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c2f337208e9341ca"/></Relationships>
</file>

<file path=ppt/slideLayouts/_rels/slideLayout6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3d316233bf5247ac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81C0D2E-0806-45C6-B138-6F7C41CCE22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F076643-7EA2-4DEF-B8FC-7091FF871A2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15BBC3E-14A9-4A4C-95A6-95FDDDEE06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90980C-8A39-4FDF-8EB8-5E016F75F3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5A1BBC6-D1AA-499B-A058-6BD5A776D1A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640D237-B0CD-438E-9E12-46364FFA62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0AA63D2-6378-4579-9839-E97E142DFD9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3FADCDB-E31A-411D-88D5-C1E2730FAE4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939848-490E-4698-8848-8E4DBB8FFC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221E8F5-2A90-4AA6-A0BB-95679945E8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?>
<Relationships xmlns="http://schemas.openxmlformats.org/package/2006/relationships"><Relationship Type="http://schemas.openxmlformats.org/officeDocument/2006/relationships/theme" Target="/ppt/slideMasters/theme/theme2.xml" Id="R603bd80540cd40a4"/><Relationship Type="http://schemas.openxmlformats.org/officeDocument/2006/relationships/slideLayout" Target="/ppt/slideLayouts/slideLayout1.xml" Id="R3c71e5450f3a44e4"/><Relationship Type="http://schemas.openxmlformats.org/officeDocument/2006/relationships/slideLayout" Target="/ppt/slideLayouts/slideLayout2.xml" Id="Ra4c13378432b4496"/><Relationship Type="http://schemas.openxmlformats.org/officeDocument/2006/relationships/slideLayout" Target="/ppt/slideLayouts/slideLayout3.xml" Id="Rb55c6b7221504613"/><Relationship Type="http://schemas.openxmlformats.org/officeDocument/2006/relationships/slideLayout" Target="/ppt/slideLayouts/slideLayout4.xml" Id="R2759648aa4434b54"/><Relationship Type="http://schemas.openxmlformats.org/officeDocument/2006/relationships/slideLayout" Target="/ppt/slideLayouts/slideLayout5.xml" Id="Rbb6548b136ba4dac"/><Relationship Type="http://schemas.openxmlformats.org/officeDocument/2006/relationships/slideLayout" Target="/ppt/slideLayouts/slideLayout6.xml" Id="R9b064d80782e4865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71e5450f3a44e4"/>
    <p:sldLayoutId xmlns:r="http://schemas.openxmlformats.org/officeDocument/2006/relationships" id="2147483650" r:id="Ra4c13378432b4496"/>
    <p:sldLayoutId xmlns:r="http://schemas.openxmlformats.org/officeDocument/2006/relationships" id="2147483651" r:id="Rb55c6b7221504613"/>
    <p:sldLayoutId xmlns:r="http://schemas.openxmlformats.org/officeDocument/2006/relationships" id="2147483652" r:id="R2759648aa4434b54"/>
    <p:sldLayoutId xmlns:r="http://schemas.openxmlformats.org/officeDocument/2006/relationships" id="2147483653" r:id="Rbb6548b136ba4dac"/>
    <p:sldLayoutId xmlns:r="http://schemas.openxmlformats.org/officeDocument/2006/relationships" id="2147483654" r:id="R9b064d80782e486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dc5ce6d98384575"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04ab717fbf974b47"/><Relationship Type="http://schemas.openxmlformats.org/officeDocument/2006/relationships/hyperlink" Target="https://bridge-works-ai.pages.dev/setup.html" TargetMode="External" Id="R8846c60ac9594d12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5f3c8c25334433d"/><Relationship Type="http://schemas.openxmlformats.org/officeDocument/2006/relationships/hyperlink" Target="https://bridge-works-ai.pages.dev/setup.html#codex" TargetMode="External" Id="R8f0173bacd16453e"/><Relationship Type="http://schemas.openxmlformats.org/officeDocument/2006/relationships/hyperlink" Target="https://bridge-works-ai.pages.dev/setup.html#claude" TargetMode="External" Id="R2838a73b933d4991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73c95e1ffbb448c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bd1821cd110450e"/><Relationship Type="http://schemas.openxmlformats.org/officeDocument/2006/relationships/hyperlink" Target="https://learn.chatgpt.com/docs/app" TargetMode="External" Id="R9a16a263fd87461b"/><Relationship Id="rIdPublic0" Type="http://schemas.openxmlformats.org/officeDocument/2006/relationships/image" Target="/ppt/media/public-1-slide5-0.png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a8165fc156be4701"/><Relationship Type="http://schemas.openxmlformats.org/officeDocument/2006/relationships/hyperlink" Target="https://code.claude.com/docs/en/desktop-quickstart" TargetMode="External" Id="R2c91b699f9e84cd2"/><Relationship Id="rIdPublic0" Type="http://schemas.openxmlformats.org/officeDocument/2006/relationships/image" Target="/ppt/media/public-1-slide6-0.png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912319584fb4581"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696059e204547cc"/><Relationship Type="http://schemas.openxmlformats.org/officeDocument/2006/relationships/hyperlink" Target="https://bridge-works-ai.pages.dev/prompt-copy.html" TargetMode="External" Id="Rd224cad0467c425f"/><Relationship Id="rIdPublic0" Type="http://schemas.openxmlformats.org/officeDocument/2006/relationships/image" Target="/ppt/media/public-1-slide8-0.png"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5b56053049244ae"/><Relationship Id="rIdPublic0" Type="http://schemas.openxmlformats.org/officeDocument/2006/relationships/image" Target="/ppt/media/public-1-slide9-0.png"/><Relationship Id="rIdPublic1" Type="http://schemas.openxmlformats.org/officeDocument/2006/relationships/image" Target="/ppt/media/public-1-slide9-1.png"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696aa091d15422f"/><Relationship Id="rIdPublic0" Type="http://schemas.openxmlformats.org/officeDocument/2006/relationships/image" Target="/ppt/media/public-1-slide10-0.png"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7049caac024a4643"/></Relationships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377E9F-D9CA-461C-9CEA-E96D06982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98919-25AD-464A-8C39-482853AEB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45152C-4C07-406E-B0D2-C0184A5E3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3B7333-9ABF-40C9-B630-62E7189A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30BF38-763B-422E-85D4-AF60E4A5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9057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AI採用スタートキット  無料ガイド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A0B0CE-8A1C-46AF-B95E-8CE1DBD8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52600"/>
            <a:ext cx="1071562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今ある求人票を</a:t>
            </a:r>
          </a:p>
          <a:p xmlns:a="http://schemas.openxmlformats.org/drawingml/2006/main">
            <a:pPr>
              <a:buNone/>
              <a:def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5250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AIで書き換える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131DF-1EBC-486F-A12A-AB75D0914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9575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依頼文と求人票の本文を貼り付けて、</a:t>
            </a:r>
          </a:p>
          <a:p xmlns:a="http://schemas.openxmlformats.org/drawingml/2006/main">
            <a:pPr>
              <a:buNone/>
              <a:def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2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仕事内容や、この会社で働く魅力が伝わる求人票に。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1FFB8F-E648-459D-971F-5457819F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29250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Codex・Claude Codeの操作画面と、コピーして使える依頼文付き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A278E0-53AD-4849-809E-A4B1ED341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53125"/>
            <a:ext cx="10477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合同会社Bridge Works</a:t>
            </a:r>
          </a:p>
        </p:txBody>
      </p:sp>
    </p:spTree>
    <p:extLst>
      <p:ext uri="{BB962C8B-B14F-4D97-AF65-F5344CB8AC3E}">
        <p14:creationId xmlns:p14="http://schemas.microsoft.com/office/powerpoint/2010/main" val="355779171"/>
      </p:ext>
    </p:extLst>
  </p:cSld>
</p:sld>
</file>

<file path=ppt/slides/slide2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3FCF83-7318-4D18-8220-8422714A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使うAIと、利用前の準備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C73C3-D1A7-4CEE-8589-B07CD92B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会社ですでに使える方を選びます。どちらも初めての方は、下の準備から進めてください。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5965FD-9F25-43A0-8F83-F24D84B9C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0AE826-E5C7-4EC2-B4CB-7207B2CA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2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AEE2C-3FEB-4D79-9D93-B1BA35C90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このガイドで使うアプリ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2CC639-CB5E-47CC-B483-DE39F146A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14575"/>
            <a:ext cx="1100137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CodexはOpenAI、Claude CodeはAnthropicが提供するAIです。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コピー用ページで用意した依頼文を、AIの入力欄へ貼って作業を頼みます。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E8FA2C-68DE-4676-9E81-D840B635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7185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初めて使う方の準備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DCD481-5552-4264-878D-47E2F980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05250"/>
            <a:ext cx="1100137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公式案内で、使えるパソコン・アカウント・必要な契約を確認します。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アプリを入れてログインし、次のページの手順で入力欄を開きます。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資料と依頼文は無料です。AIサービスの契約・料金は別に確認してください。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74A7A0-53DD-44DA-8797-48A883E7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48275"/>
            <a:ext cx="1085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8846c60ac9594d12"/>
              </a:rPr>
              <a:t>入手・ログイン・契約の確認先を開く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04E746-8F2B-443D-86F9-42E26B89F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5100F0-096C-49C3-B828-9ABF2A783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準備ページにも同じ手順があります。入力欄を開けたら4ページへ進んでください。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162066311"/>
      </p:ext>
    </p:extLst>
  </p:cSld>
</p:sld>
</file>

<file path=ppt/slides/slide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6476DC-87D4-42CB-AA65-D9CA96A1B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AIの入力欄を開く手順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6A4F12-C604-4384-925F-655B7993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使うアプリの欄だけを読みます。まだ資料や依頼文は送信しません。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91AC97-CC4E-4548-BC66-F33725FC7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E7BC3D-A2E7-4402-88D9-AB57D9D93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3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A86F8C-5F35-4997-A26A-B8A4C48E1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523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Codexを使う方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3A4732-5DEE-4171-BDF7-62C7C9E8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95525"/>
            <a:ext cx="5286375" cy="2105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① アプリを開き、ChatGPTアカウントで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ログインします。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② 複数の使い方が出たらCodexを選びます。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③ 左側のRecents（最近のチャット）付近の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New chat（新しいチャット）を選びます。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④ 文章の入力欄が出たら準備完了です。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64333C-27B1-4593-BA02-2350C0E2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752600"/>
            <a:ext cx="5095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Claude Codeを使う方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9363AF-51D4-48E7-9C49-30F4273CE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66950"/>
            <a:ext cx="5095875" cy="2819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① デスクトップの何もない場所をクリックし、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画面上部の「ファイル」から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「新規フォルダ」を選び、「採用キット作業」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と名前を付けます。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② Claudeアプリにログインし、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「Code」タブを選びます。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③ Local（このコンピューター）を選び、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   フォルダ選択で①のフォルダを選びます。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④ 文章の入力欄が出たら準備完了です。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D23EA-A08D-4299-AA47-B11F3395B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95900"/>
            <a:ext cx="523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8f0173bacd16453e"/>
              </a:rPr>
              <a:t>Codexの準備を詳しく読む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901D22-DF97-437F-8D79-0856804E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95900"/>
            <a:ext cx="5095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2838a73b933d4991"/>
              </a:rPr>
              <a:t>Claude Codeの準備を詳しく読む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172C95-86AF-496E-B921-BF55D8233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8D1750-AD85-439E-B06C-DAC51ACE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入力欄を開けたら4ページへ進みます。会社で利用できるアカウントを使ってください。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690087318"/>
      </p:ext>
    </p:extLst>
  </p:cSld>
</p:sld>
</file>

<file path=ppt/slides/slide4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773BF8-3C78-44A5-8DFD-EF33D98C1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77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用意する求人票と、使う流れ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2574F-CD25-43EE-8AD9-E909D32A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文字を選択してコピーできる求人票の本文を使います。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379E1-C05A-47DF-9F7A-37A8C6D1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104CC0-3F90-44C3-A52F-9DA58E86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19850"/>
            <a:ext cx="95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4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C13D6-3F28-4159-B9DE-6535A6407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9070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求人票の本文を用意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150DFA-8117-4169-8B4B-D4FE4667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43150"/>
            <a:ext cx="110013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求人サイトやWordなどの本文をコピーします。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紙・画像だけの資料は、そのまま本文欄に貼れません。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文字をコピーできる元データを用意するか、必要な本文を入力します。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5513B0-0010-48DE-8728-92B28486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9525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依頼文と一緒に、AIへ送信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C05267-7490-457C-AF63-B35639F7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71975"/>
            <a:ext cx="110013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8ページのコピー用ページに貼り、依頼文とまとめてコピーします。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Codexは9ページ、Claude Codeは10ページの手順で送信します。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AIの書き換え案は、11ページの確認をしてから使います。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DE962-00E5-4BE8-B69A-17C5D337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DF4BC5-2B88-470C-B45E-25DC3C3B7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19800"/>
            <a:ext cx="1104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会社で利用を認められたアカウントと情報を使ってください。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480387485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69A411-C39E-491C-9DFE-05939B5BC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Codex（コーデックス）とは？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9C7A77-8DD6-4C7B-B800-A13DCE176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OpenAIが提供するAIです。日本語で、文章の作成や修正を頼めます。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F343B7-611D-4275-83BA-B6D8FC78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CDA574-73AC-4BF3-8F5E-E214D05A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5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AFF014-F00E-480A-A6AF-866B4D923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478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今回は、入力欄に依頼文と求人票を貼り付け、</a:t>
            </a:r>
          </a:p>
          <a:p xmlns:a="http://schemas.openxmlformats.org/drawingml/2006/main">
            <a: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書き換え案を作ってもらいます。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C4A782-C571-421B-9769-59DD51E678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2886075"/>
            <a:ext cx="11001375" cy="12763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C5F68-FA60-4632-B95A-1B063AAB0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655" y="2997953"/>
            <a:ext cx="4040053" cy="5904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7B99E9-C7AC-4E5D-9580-EBED6200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301" y="2997953"/>
            <a:ext cx="4008976" cy="590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812442-AEFD-4F4A-9BA3-75B89841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887" y="3532483"/>
            <a:ext cx="9509663" cy="34185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6CF9AA-0880-4568-A2B2-755D36611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533" y="3532483"/>
            <a:ext cx="9478586" cy="3418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13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あなたは、中小企業の採用実務に詳しい求人票の編集者です。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4332C-DE98-455C-B7BE-568FFE7C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24350"/>
            <a:ext cx="1104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日本語の入力例を重ねた説明用の画面です。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361FCF-6906-4B1C-8E09-0949DFD1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292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9a16a263fd87461b"/>
              </a:rPr>
              <a:t>アプリの入手・ログイン方法（公式）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D26268-8EB2-47B5-A2C5-8E2FDD565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95925"/>
            <a:ext cx="11049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アプリが使える状態になったら、8ページから始めます。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E846EE-F0BA-4DD0-B611-6DD306AA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C066B1-1965-4CD0-9BC6-2AF29BFD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Codexで試す方は、8ページで文章をコピーし、9ページへ進んでください。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136398435"/>
      </p:ext>
    </p:extLst>
  </p:cSld>
</p:sld>
</file>

<file path=ppt/slides/slide6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7025D1-1554-4C91-85AF-FFACD27D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Claude Code（クロードコード）とは？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1B280-ECAD-4722-B580-D0A474DE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Anthropic（アンソロピック）が提供するAIです。Claudeアプリの「Code」から使います。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32059-71E3-4F62-9E75-BED1DDDEC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A54A5B-E08A-45C5-BA22-B17D2560E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6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0C408-0EC8-4EA3-9B3B-944AC5F3D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478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Codexと同じように、依頼文と求人票を送ると、</a:t>
            </a:r>
          </a:p>
          <a:p xmlns:a="http://schemas.openxmlformats.org/drawingml/2006/main">
            <a:pPr>
              <a:buNone/>
              <a:def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325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書き換え案を作ってもらえます。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75F4C1-18BB-49F7-A64B-CC18935F3E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2886075"/>
            <a:ext cx="11001375" cy="15811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E31835-7F60-4E59-A665-80F709B14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72025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2c91b699f9e84cd2"/>
              </a:rPr>
              <a:t>アプリの入手・ログイン方法（公式）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893C54-4713-4B46-A74F-49978B2E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29225"/>
            <a:ext cx="11049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「Code」の利用には、対応する有料プランが必要です。</a:t>
            </a:r>
          </a:p>
          <a:p xmlns:a="http://schemas.openxmlformats.org/drawingml/2006/main">
            <a:pPr>
              <a:buNone/>
              <a:def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フォルダ選択が出たら、3ページで作った「採用キット作業」を選びます。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7BD85A-BB30-460F-AFBF-54889FA52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E7CF32-5EF1-4F60-82DC-B04395864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Claude Codeで試す方は、8ページで文章をコピーし、10ページへ進んでください。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1887106733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26E08A-16CA-45CF-B943-ED67BD241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仕事内容と、入社後の働き方が分かる求人票に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93E8E0-A00E-476B-A3F9-DFAE3CF9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架空の「つむぎ食品株式会社／営業事務」の例です。追加内容は会社情報をもとにしています。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FE7A09-5E95-413C-B71F-E84413ADA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D20D93-A4CE-4919-AE2C-1DDD1B178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7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EFB10-E44B-4115-AD9C-BCDFCEBED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175260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修正前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0C009F-0562-4A72-82B0-4B63D90C6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17526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修正後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5AF0A-F1A5-44A5-B9A8-D1F77A172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00300"/>
            <a:ext cx="161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仕事内容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DDBDF1-498A-4884-AE16-A69E9CA3D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324100"/>
            <a:ext cx="40481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営業事務全般をお任せします。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受注入力、納品書の作成、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電話対応など。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578DBE-86EB-4355-A36A-B522A779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86000"/>
            <a:ext cx="5000625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1F9"/>
          </a:solidFill>
          <a:ln xmlns:a="http://schemas.openxmlformats.org/drawingml/2006/main" w="9525">
            <a:solidFill>
              <a:srgbClr val="CCDDE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251A91-D5FC-4093-9AF9-3237C9BE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2324100"/>
            <a:ext cx="47625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飲食店からの注文を販売管理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システムに入力します。1日約30件。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納期は営業担当に確認します。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0599C5-30AA-4D06-BA29-23F851222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24250"/>
            <a:ext cx="161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入社後の研修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EF5C28-6226-4238-B4EF-BA857A59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448050"/>
            <a:ext cx="40481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記載なし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E26A13-0C8A-44AC-873D-2F91EDF40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09950"/>
            <a:ext cx="5000625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1F9"/>
          </a:solidFill>
          <a:ln xmlns:a="http://schemas.openxmlformats.org/drawingml/2006/main" w="9525">
            <a:solidFill>
              <a:srgbClr val="CCDDE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1549AA-4C84-4FFD-B00F-6A2A1F598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3448050"/>
            <a:ext cx="47625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最初の2週間は入力方法を学びます。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1か月を目安に、一連の作業を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担当します。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E8D22D-5148-4D41-BB53-125362B3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48615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追加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919669-ACAB-4F83-8848-C2DEC24B3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48200"/>
            <a:ext cx="1619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キャリア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1C4767-DC41-4B93-8E52-93C6EC308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4572000"/>
            <a:ext cx="4048125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記載なし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CF820D-1B7D-474F-B512-30E0E15E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533900"/>
            <a:ext cx="5000625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1F9"/>
          </a:solidFill>
          <a:ln xmlns:a="http://schemas.openxmlformats.org/drawingml/2006/main" w="9525">
            <a:solidFill>
              <a:srgbClr val="CCDDE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E15B95-A662-4F96-BCCD-FFA58E279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4572000"/>
            <a:ext cx="47625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慣れたら手順書の改善や新人の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引き継ぎも担当。希望・適性に応じ、</a:t>
            </a:r>
          </a:p>
          <a:p xmlns:a="http://schemas.openxmlformats.org/drawingml/2006/main">
            <a:pPr>
              <a:buNone/>
              <a:def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リーダーを目指す道もあります。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3AA7A7-B58D-4D38-B5D3-753165F11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6101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追加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17B3B9-CACB-4DC5-8357-34E9AE3F0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906F53-9A9D-4003-987B-981C4133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会社の追加情報は、8ページの「会社の特徴や、伝えたいことを追加する（任意）」へ。</a:t>
            </a:r>
          </a:p>
        </p:txBody>
      </p:sp>
    </p:spTree>
    <p:extLst>
      <p:ext uri="{BB962C8B-B14F-4D97-AF65-F5344CB8AC3E}">
        <p14:creationId xmlns:p14="http://schemas.microsoft.com/office/powerpoint/2010/main" val="771515461"/>
      </p:ext>
    </p:extLst>
  </p:cSld>
</p:sld>
</file>

<file path=ppt/slides/slide8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CB5FDA-1E81-4685-859B-FDCDF8F67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求人票を貼って、依頼文とまとめてコピーします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D81F7-C571-4113-AB34-99A13156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求人票を貼り、追加情報があれば任意欄へ入力します。なくても進められます。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2E7B47-3DF4-4D7D-A2AD-4B06DB3F0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DDD3AC-9997-4B87-8457-DD26A08B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8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1DC8FF-3E4D-478E-83C3-7A7152CB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24025"/>
            <a:ext cx="11001375" cy="523875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E5F1FA"/>
          </a:solidFill>
          <a:ln xmlns:a="http://schemas.openxmlformats.org/drawingml/2006/main" w="9525">
            <a:solidFill>
              <a:srgbClr val="176995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>
                <a:solidFill>
                  <a:srgbClr val="176995"/>
                </a:solidFill>
                <a:latin typeface="Hiragino Sans"/>
                <a:ea typeface="Hiragino Sans"/>
                <a:cs typeface="Hiragino Sans"/>
                <a:hlinkClick xmlns:r="http://schemas.openxmlformats.org/officeDocument/2006/relationships" r:id="Rd224cad0467c425f"/>
              </a:rPr>
              <a:t>依頼文のページを開く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9D7CB-5F34-4F6F-AC20-C0B6F631AF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571500" y="2562225"/>
            <a:ext cx="6475849" cy="30765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5AA2E-553C-46B1-B206-638D1C971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487" y="2657475"/>
            <a:ext cx="6299874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D7850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ADCBC5-3CE0-4FC3-9A30-9FF78E5B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4479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27BAFD-08E4-451F-9352-A09A4DA3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487" y="5086350"/>
            <a:ext cx="2578021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D7850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98CF98-E9C5-4931-8DE7-11C98029A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50101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535C0A-904E-4126-9CAC-970AA96E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1937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CD3271-7D02-4C6C-BE4A-960C77A1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600325"/>
            <a:ext cx="3248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求人票の本文を貼ります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398C37-2ADB-42BC-A33E-937411B7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181350"/>
            <a:ext cx="3333750" cy="1323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求人サイトなどで本文を選び、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右クリックして「コピー」。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左の欄で右クリックし、</a:t>
            </a:r>
          </a:p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「貼り付け」を選びます。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A63EB6-C477-4D6F-B899-20B3283F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7053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073413-E905-498E-932C-41ADE5B31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686300"/>
            <a:ext cx="3248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青いボタンを押します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4B1C8E-5756-4B47-B7CB-A99599611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219700"/>
            <a:ext cx="33337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依頼文と求人票が、</a:t>
            </a:r>
          </a:p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まとめてコピーされます。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637CF9-E004-4F95-AF8C-52F415D0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F6AD64-C5C0-4D49-8711-735FA2350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Codexを使う方は9ページへ。Claude Codeを使う方は10ページへ進んでください。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3334200"/>
      </p:ext>
    </p:extLst>
  </p:cSld>
</p:sld>
</file>

<file path=ppt/slides/slide9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B91630-B507-4954-884F-D0225547C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Codexに貼り付けて、送信します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BE560A-D008-4751-9B05-1FFF34D7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新しいチャットの入力欄を開きます。8ページでコピーした文章を、そのまま貼り付けます。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DAE549-29BB-4122-B072-12E27EFFD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68F723-AF98-493B-A689-7737E286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9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8E8320-9353-4CD7-B0D6-E18186991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716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E18DE-FFD5-42E5-9429-D3653D91D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52600"/>
            <a:ext cx="9982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入力欄を右クリックし、「貼り付け」を選びます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3FB653-53AC-4512-A20C-30F10DEEBB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1066800" y="2419350"/>
            <a:ext cx="10382250" cy="12001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9C0891-9590-4042-8DA7-05564E11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457" y="2524932"/>
            <a:ext cx="3812691" cy="55723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C46F28-B74A-409C-80DD-4CCAEA200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54" y="2524932"/>
            <a:ext cx="3783362" cy="5572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432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36BE11-A4A2-4AA4-A2DE-E4D9B2691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3442" y="3029381"/>
            <a:ext cx="8974487" cy="32261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87E6F3-2582-431D-857A-71A9592F3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1039" y="3029381"/>
            <a:ext cx="8945159" cy="3226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617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あなたは、中小企業の採用実務に詳しい求人票の編集者です。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389976-32B2-487A-95CE-FEF264B25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90850"/>
            <a:ext cx="90106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D785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04E79C-F915-4BC4-BD5E-A491331E0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622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F58475-916A-4B6B-948B-DB04D538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81425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依頼文と求人票が、両方入っていることを確認します。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83620D-AF19-4EC1-8F6C-BC370E6B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434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C310F5-EED6-4D0A-9A09-275E1E29E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524375"/>
            <a:ext cx="91249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右下の「↑」をクリックして、送信します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EE3F4-1AF6-45DC-8110-B2158CD0BD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1"/>
          <a:stretch xmlns:a="http://schemas.openxmlformats.org/drawingml/2006/main"/>
        </p:blipFill>
        <p:spPr>
          <a:xfrm xmlns:a="http://schemas.openxmlformats.org/drawingml/2006/main">
            <a:off x="10477500" y="4495800"/>
            <a:ext cx="762000" cy="76200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70FF2B-6400-4B00-B105-F51F8270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29850" y="43624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06A72C-AA43-4790-A210-F47AECC91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12445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AIが書き換え案を表示するまで待ちます。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90F035-BCF0-49C4-BED1-B4AE328E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91175"/>
            <a:ext cx="1104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画面は入力例を重ねた説明図です。送信ボタンは右側に拡大しています。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0F190C-EEAD-49FB-BA7E-C0115802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F04415-82CD-41DE-94C8-79FF1D4C7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次は11ページへ。Claude Codeの操作（10ページ）は飛ばして大丈夫です。</a:t>
            </a:r>
          </a:p>
        </p:txBody>
      </p:sp>
    </p:spTree>
    <p:extLst>
      <p:ext uri="{BB962C8B-B14F-4D97-AF65-F5344CB8AC3E}">
        <p14:creationId xmlns:p14="http://schemas.microsoft.com/office/powerpoint/2010/main" val="242289220"/>
      </p:ext>
    </p:extLst>
  </p:cSld>
</p:sld>
</file>

<file path=ppt/slides/slide10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188077-A33C-4174-8A5F-E969674D9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Claude Codeに貼り付けて、送信します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769E4-35FA-4F11-86FA-E3D62A9F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Claudeアプリの「Code」を開きます。8ページでコピーした文章を、そのまま貼り付けます。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61D719-DB88-405F-9DFD-ACD81E434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6C5BED-2847-4F25-8C4F-5592B1B2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10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69A71C-53DF-43EF-B895-E462E7EC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716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7C4FEA-3708-4148-A891-E05475C22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752600"/>
            <a:ext cx="9982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入力欄を右クリックし、「貼り付け」を選びます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0F00A6-D09B-4AC2-A9A3-BE080CE581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Public0"/>
          <a:stretch xmlns:a="http://schemas.openxmlformats.org/drawingml/2006/main"/>
        </p:blipFill>
        <p:spPr>
          <a:xfrm xmlns:a="http://schemas.openxmlformats.org/drawingml/2006/main">
            <a:off x="1066800" y="2419350"/>
            <a:ext cx="10382250" cy="14859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DFAD2B-5690-4D5C-92CC-C460C90BB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914650"/>
            <a:ext cx="881062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A18F39-6D27-4FED-8C9F-3A6E6E15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2952750"/>
            <a:ext cx="8810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あなたは、中小企業の採用実務に詳しい求人票の編集者です。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5EA4BB-3AC1-45B8-861D-62BE6C98C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905125"/>
            <a:ext cx="8839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D785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BCE058-F356-40A0-9C26-6AEF679E8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64795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64CDC7-A553-4CC8-83C6-13CE9A953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11480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依頼文と求人票が、両方入っていることを確認します。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31CB9F-C46F-4FC2-B02D-6F8E8D171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6250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FA4C8A-D57C-4FFC-AC65-CBA9E24A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743450"/>
            <a:ext cx="9982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Enterキーを押して、送信します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FD24B8-1D20-4A22-8DE5-3CB2A5F42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276850"/>
            <a:ext cx="1038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AIが書き換え案を表示するまで待ちます。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BA71D2-01D1-4602-BBD2-89F1F99C5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A6D92-DA61-4E73-9134-F238DDFF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次は11ページへ。書き換え案を確認します。</a:t>
            </a:r>
          </a:p>
        </p:txBody>
      </p:sp>
    </p:spTree>
    <p:extLst>
      <p:ext uri="{BB962C8B-B14F-4D97-AF65-F5344CB8AC3E}">
        <p14:creationId xmlns:p14="http://schemas.microsoft.com/office/powerpoint/2010/main" val="227362051"/>
      </p:ext>
    </p:extLst>
  </p:cSld>
</p:sld>
</file>

<file path=ppt/slides/slide1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FCFDFE"/>
            </a:gs>
            <a:gs pos="72000">
              <a:srgbClr val="F1F7FC"/>
            </a:gs>
            <a:gs pos="100000">
              <a:srgbClr val="E3F0F9"/>
            </a:gs>
          </a:gsLst>
          <a:lin ang="15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ABB82-D4F9-4857-B8E7-FF38A549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44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defPPr>
            <a:lvl1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1pPr>
            <a:lvl2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2pPr>
            <a:lvl3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3pPr>
            <a:lvl4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4pPr>
            <a:lvl5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5pPr>
            <a:lvl6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6pPr>
            <a:lvl7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7pPr>
            <a:lvl8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8pPr>
            <a:lvl9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lvl9pPr>
          </a:lstStyle>
          <a:p xmlns:a="http://schemas.openxmlformats.org/drawingml/2006/main">
            <a:pPr>
              <a:buNone/>
              <a:def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defRPr>
            </a:pPr>
            <a:r>
              <a:rPr sz="2925" b="0">
                <a:solidFill>
                  <a:srgbClr val="203E54"/>
                </a:solidFill>
                <a:latin typeface="Hiragino Mincho ProN"/>
                <a:ea typeface="Hiragino Mincho ProN"/>
                <a:cs typeface="Hiragino Mincho ProN"/>
              </a:rPr>
              <a:t>書き換え案を確認して、使います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E9966B-B6C2-44EC-8CCB-5D6CC8EC8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04900"/>
            <a:ext cx="1104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AIは、求人票の全文、変更した理由、足りない情報についての質問を表示します。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0CA14E-C00D-4F40-9D7C-5325670F4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904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AI採用スタートキット  ·  2026.10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251C82-6114-4756-BA68-FA23F7069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19850"/>
            <a:ext cx="857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526C80"/>
                </a:solidFill>
                <a:latin typeface="Hiragino Sans"/>
                <a:ea typeface="Hiragino Sans"/>
                <a:cs typeface="Hiragino Sans"/>
              </a:rPr>
              <a:t>11 / 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6D3501-CBB5-4FCC-8B05-23C664F33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383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496821-294A-454C-8BE6-EDF1DEB26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1819275"/>
            <a:ext cx="9982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事実と違うことが書かれていないか確認します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76E80F-7384-40A4-B904-2548A72E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381250"/>
            <a:ext cx="10382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給与・勤務時間・休日などの条件が、元の求人票から変わっていないか。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実際にはない制度や実績が、書き足されていないか。</a:t>
            </a:r>
          </a:p>
          <a:p xmlns:a="http://schemas.openxmlformats.org/drawingml/2006/main">
            <a:pPr>
              <a:buNone/>
              <a:def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仕事内容が、実際の仕事と食い違っていないか。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DAD19A-F835-4FD7-A4AA-39F47FF7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433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6995"/>
          </a:solidFill>
          <a:ln xmlns:a="http://schemas.openxmlformats.org/drawingml/2006/main" w="19050">
            <a:solidFill>
              <a:srgbClr val="FFFFFF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defPPr>
            <a:lvl1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1pPr>
            <a:lvl2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2pPr>
            <a:lvl3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3pPr>
            <a:lvl4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4pPr>
            <a:lvl5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5pPr>
            <a:lvl6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6pPr>
            <a:lvl7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7pPr>
            <a:lvl8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8pPr>
            <a:lvl9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 algn="ctr"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565884-C858-4617-9DFF-0E60888BD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724275"/>
            <a:ext cx="9982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直したいところは、同じ会話で伝えます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8AAE68-5136-4508-B789-D4C52A055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324350"/>
            <a:ext cx="10382250" cy="9429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6F1F9"/>
          </a:solidFill>
          <a:ln xmlns:a="http://schemas.openxmlformats.org/drawingml/2006/main" w="9525">
            <a:solidFill>
              <a:srgbClr val="CCDDE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D1D2E7-5C34-4A37-8A45-4A2DC486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48175"/>
            <a:ext cx="10001250" cy="676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例：「最初の2週間は先輩が仕事を教えます。</a:t>
            </a:r>
          </a:p>
          <a:p xmlns:a="http://schemas.openxmlformats.org/drawingml/2006/main">
            <a:pPr>
              <a:buNone/>
              <a:def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0">
                <a:solidFill>
                  <a:srgbClr val="203E54"/>
                </a:solidFill>
                <a:latin typeface="Hiragino Sans"/>
                <a:ea typeface="Hiragino Sans"/>
                <a:cs typeface="Hiragino Sans"/>
              </a:rPr>
              <a:t>この情報を入れて、求人票の全文をもう一度出してください。」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B9FF6A-1CA4-4AC2-8004-F49A6ED1B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055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DAE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51C0EF-C749-4551-AE18-E15DD9C50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0075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/>
          <a:lstStyle xmlns:a="http://schemas.openxmlformats.org/drawingml/2006/main">
            <a:defPPr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defPPr>
            <a:lvl1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1pPr>
            <a:lvl2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2pPr>
            <a:lvl3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3pPr>
            <a:lvl4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4pPr>
            <a:lvl5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5pPr>
            <a:lvl6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6pPr>
            <a:lvl7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7pPr>
            <a:lvl8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8pPr>
            <a:lvl9pPr>
              <a:buNone/>
              <a:defRPr sz="1800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lvl9pPr>
          </a:lstStyle>
          <a:p xmlns:a="http://schemas.openxmlformats.org/drawingml/2006/main">
            <a:pPr>
              <a:buNone/>
              <a:def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6995"/>
                </a:solidFill>
                <a:latin typeface="Hiragino Sans"/>
                <a:ea typeface="Hiragino Sans"/>
                <a:cs typeface="Hiragino Sans"/>
              </a:rPr>
              <a:t>内容を確認できたら、「書き換えた求人票の全文」だけをコピーし、掲載先やWordへ貼り付けます。</a:t>
            </a:r>
          </a:p>
        </p:txBody>
      </p:sp>
    </p:spTree>
    <p:extLst>
      <p:ext uri="{BB962C8B-B14F-4D97-AF65-F5344CB8AC3E}">
        <p14:creationId xmlns:p14="http://schemas.microsoft.com/office/powerpoint/2010/main" val="20780385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Bridge Works</dc:creator>
  <lastModifiedBy>Bridge Works</lastModifiedBy>
  <dc:title>Presentation</dc:title>
  <dcterms:created xsi:type="dcterms:W3CDTF">2026-10-18T08:07:23.7640000Z</dcterms:created>
  <dcterms:modified xsi:type="dcterms:W3CDTF">2026-10-18T08:07:23.7640000Z</dcterms:modified>
</coreProperties>
</file>