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07aa997ccc03451c"/><Relationship Type="http://schemas.openxmlformats.org/officeDocument/2006/relationships/extended-properties" Target="/docProps/app.xml" Id="Rb0311f2d62374f3d"/><Relationship Type="http://schemas.openxmlformats.org/officeDocument/2006/relationships/officeDocument" Target="/ppt/presentation.xml" Id="Rba17e07a73ce4ffb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c3c3f795b0474b"/>
  </p:sldMasterIdLst>
  <p:sldIdLst>
    <p:sldId xmlns:r="http://schemas.openxmlformats.org/officeDocument/2006/relationships" id="256" r:id="Rfa6d930415694ab5"/>
    <p:sldId xmlns:r="http://schemas.openxmlformats.org/officeDocument/2006/relationships" id="257" r:id="R283c1a58c847400e"/>
    <p:sldId xmlns:r="http://schemas.openxmlformats.org/officeDocument/2006/relationships" id="258" r:id="R2d3045b23e6f4296"/>
    <p:sldId xmlns:r="http://schemas.openxmlformats.org/officeDocument/2006/relationships" id="259" r:id="Re481014581764d78"/>
    <p:sldId xmlns:r="http://schemas.openxmlformats.org/officeDocument/2006/relationships" id="260" r:id="Rcb234a1de050451a"/>
    <p:sldId xmlns:r="http://schemas.openxmlformats.org/officeDocument/2006/relationships" id="261" r:id="R3d43306296324d54"/>
    <p:sldId xmlns:r="http://schemas.openxmlformats.org/officeDocument/2006/relationships" id="262" r:id="R478ecd624d41468c"/>
    <p:sldId xmlns:r="http://schemas.openxmlformats.org/officeDocument/2006/relationships" id="263" r:id="Rc20324fabe714601"/>
    <p:sldId xmlns:r="http://schemas.openxmlformats.org/officeDocument/2006/relationships" id="264" r:id="Rf58c603452834e39"/>
    <p:sldId xmlns:r="http://schemas.openxmlformats.org/officeDocument/2006/relationships" id="265" r:id="R8897a28e5a674473"/>
    <p:sldId xmlns:r="http://schemas.openxmlformats.org/officeDocument/2006/relationships" id="266" r:id="R025bc87deaca419e"/>
    <p:sldId xmlns:r="http://schemas.openxmlformats.org/officeDocument/2006/relationships" id="267" r:id="Rf5c43e8beee141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cfa676269bf64413"/><Relationship Type="http://schemas.openxmlformats.org/officeDocument/2006/relationships/slideMaster" Target="/ppt/slideMasters/slideMaster1.xml" Id="R69c3c3f795b0474b"/><Relationship Type="http://schemas.openxmlformats.org/officeDocument/2006/relationships/presProps" Target="/ppt/presProps.xml" Id="R7fa8148226864549"/><Relationship Type="http://schemas.openxmlformats.org/officeDocument/2006/relationships/tableStyles" Target="/ppt/tableStyles.xml" Id="R11ca54415ef44823"/><Relationship Type="http://schemas.openxmlformats.org/officeDocument/2006/relationships/slide" Target="/ppt/slides/slide1.xml" Id="Rfa6d930415694ab5"/><Relationship Type="http://schemas.openxmlformats.org/officeDocument/2006/relationships/slide" Target="/ppt/slides/slide2.xml" Id="R283c1a58c847400e"/><Relationship Type="http://schemas.openxmlformats.org/officeDocument/2006/relationships/slide" Target="/ppt/slides/slide3.xml" Id="R2d3045b23e6f4296"/><Relationship Type="http://schemas.openxmlformats.org/officeDocument/2006/relationships/slide" Target="/ppt/slides/slide4.xml" Id="Re481014581764d78"/><Relationship Type="http://schemas.openxmlformats.org/officeDocument/2006/relationships/slide" Target="/ppt/slides/slide5.xml" Id="Rcb234a1de050451a"/><Relationship Type="http://schemas.openxmlformats.org/officeDocument/2006/relationships/slide" Target="/ppt/slides/slide6.xml" Id="R3d43306296324d54"/><Relationship Type="http://schemas.openxmlformats.org/officeDocument/2006/relationships/slide" Target="/ppt/slides/slide7.xml" Id="R478ecd624d41468c"/><Relationship Type="http://schemas.openxmlformats.org/officeDocument/2006/relationships/slide" Target="/ppt/slides/slide8.xml" Id="Rc20324fabe714601"/><Relationship Type="http://schemas.openxmlformats.org/officeDocument/2006/relationships/slide" Target="/ppt/slides/slide9.xml" Id="Rf58c603452834e39"/><Relationship Type="http://schemas.openxmlformats.org/officeDocument/2006/relationships/slide" Target="/ppt/slides/slide10.xml" Id="R8897a28e5a674473"/><Relationship Type="http://schemas.openxmlformats.org/officeDocument/2006/relationships/slide" Target="/ppt/slides/slide11.xml" Id="R025bc87deaca419e"/><Relationship Type="http://schemas.openxmlformats.org/officeDocument/2006/relationships/slide" Target="/ppt/slides/slide12.xml" Id="Rf5c43e8beee141b6"/></Relationships>
</file>

<file path=ppt/slideLayouts/_rels/slideLayout1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9e60e6971aa94882"/></Relationships>
</file>

<file path=ppt/slideLayouts/_rels/slideLayout2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8032731d12db4454"/></Relationships>
</file>

<file path=ppt/slideLayouts/_rels/slideLayout3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35fce696db864956"/></Relationships>
</file>

<file path=ppt/slideLayouts/_rels/slideLayout4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9a9b2d0acc0145d9"/></Relationships>
</file>

<file path=ppt/slideLayouts/_rels/slideLayout5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551687268a5f421f"/></Relationships>
</file>

<file path=ppt/slideLayouts/_rels/slideLayout6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dfca16ea59a444b8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3FB5E0-F25B-4C63-A161-26E460B342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D37AF38-C686-40A3-B086-9D997708EE1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D0AEC6C-D215-4219-94FB-966204A3B4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2F4152-16A3-44D2-AC30-4A615B50D6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E78C9FC-8551-4AD5-8D08-706DA70AE1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FB0E0D-CB3D-4C1E-897E-4B964B5489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DAE39D-6D2A-40D6-88A5-A0CAE4A3D1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A45A65D-5E4B-4590-AEF6-FADF5AFAA49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72C5D0-35E2-46F4-AFEA-4C463246FF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72BD1D-07CC-48A0-82E1-4A0617D186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1b86ce99cf304507"/><Relationship Type="http://schemas.openxmlformats.org/officeDocument/2006/relationships/slideLayout" Target="/ppt/slideLayouts/slideLayout1.xml" Id="R9f3c6666792f4a9d"/><Relationship Type="http://schemas.openxmlformats.org/officeDocument/2006/relationships/slideLayout" Target="/ppt/slideLayouts/slideLayout2.xml" Id="R6c23d5bb3c1b4ae4"/><Relationship Type="http://schemas.openxmlformats.org/officeDocument/2006/relationships/slideLayout" Target="/ppt/slideLayouts/slideLayout3.xml" Id="Rb1885a55115b4f6b"/><Relationship Type="http://schemas.openxmlformats.org/officeDocument/2006/relationships/slideLayout" Target="/ppt/slideLayouts/slideLayout4.xml" Id="Rf44caf9a0ebc4400"/><Relationship Type="http://schemas.openxmlformats.org/officeDocument/2006/relationships/slideLayout" Target="/ppt/slideLayouts/slideLayout5.xml" Id="R299baac853534c14"/><Relationship Type="http://schemas.openxmlformats.org/officeDocument/2006/relationships/slideLayout" Target="/ppt/slideLayouts/slideLayout6.xml" Id="Ra10ff4425fce4086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3c6666792f4a9d"/>
    <p:sldLayoutId xmlns:r="http://schemas.openxmlformats.org/officeDocument/2006/relationships" id="2147483650" r:id="R6c23d5bb3c1b4ae4"/>
    <p:sldLayoutId xmlns:r="http://schemas.openxmlformats.org/officeDocument/2006/relationships" id="2147483651" r:id="Rb1885a55115b4f6b"/>
    <p:sldLayoutId xmlns:r="http://schemas.openxmlformats.org/officeDocument/2006/relationships" id="2147483652" r:id="Rf44caf9a0ebc4400"/>
    <p:sldLayoutId xmlns:r="http://schemas.openxmlformats.org/officeDocument/2006/relationships" id="2147483653" r:id="R299baac853534c14"/>
    <p:sldLayoutId xmlns:r="http://schemas.openxmlformats.org/officeDocument/2006/relationships" id="2147483654" r:id="Ra10ff4425fce40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a7faa3b8a0ac41cb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c9d20f73f0d4379"/><Relationship Type="http://schemas.openxmlformats.org/officeDocument/2006/relationships/hyperlink" Target="https://bridge-works-ai.pages.dev/setup.html" TargetMode="External" Id="Rd764d5643c8f465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9e7a9ab28cf4184"/><Relationship Type="http://schemas.openxmlformats.org/officeDocument/2006/relationships/hyperlink" Target="https://bridge-works-ai.pages.dev/setup.html#codex" TargetMode="External" Id="R2cc69c2020ef429d"/><Relationship Type="http://schemas.openxmlformats.org/officeDocument/2006/relationships/hyperlink" Target="https://bridge-works-ai.pages.dev/setup.html#claude" TargetMode="External" Id="R7a3c6696d7cf409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7f9e155e92940c7"/><Relationship Type="http://schemas.openxmlformats.org/officeDocument/2006/relationships/hyperlink" Target="https://www.ppc.go.jp/files/pdf/230602_alert_generative_AI_service.pdf" TargetMode="External" Id="R34340950603248cc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7444c58dd704a82"/><Relationship Type="http://schemas.openxmlformats.org/officeDocument/2006/relationships/hyperlink" Target="https://learn.chatgpt.com/docs/app" TargetMode="External" Id="R2ffc8b7a14484f21"/><Relationship Id="rIdPublic0" Type="http://schemas.openxmlformats.org/officeDocument/2006/relationships/image" Target="/ppt/media/public-2-slide5-0.png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18f7ce0ca374106"/><Relationship Type="http://schemas.openxmlformats.org/officeDocument/2006/relationships/hyperlink" Target="https://code.claude.com/docs/en/desktop-quickstart" TargetMode="External" Id="Re797270562584536"/><Relationship Id="rIdPublic0" Type="http://schemas.openxmlformats.org/officeDocument/2006/relationships/image" Target="/ppt/media/public-2-slide6-0.png"/><Relationship Id="rIdPublic1" Type="http://schemas.openxmlformats.org/officeDocument/2006/relationships/image" Target="/ppt/media/public-2-slide6-1.png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e440a6848f04d6f"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06f94a59216461c"/><Relationship Type="http://schemas.openxmlformats.org/officeDocument/2006/relationships/hyperlink" Target="https://bridge-works-ai.pages.dev/scout-copy.html" TargetMode="External" Id="R2e50ca206112481e"/><Relationship Id="rIdPublic0" Type="http://schemas.openxmlformats.org/officeDocument/2006/relationships/image" Target="/ppt/media/public-2-slide8-0.png"/><Relationship Id="rIdPublic1" Type="http://schemas.openxmlformats.org/officeDocument/2006/relationships/image" Target="/ppt/media/public-2-slide8-1.png"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accae1947774280"/><Relationship Id="rIdPublic0" Type="http://schemas.openxmlformats.org/officeDocument/2006/relationships/image" Target="/ppt/media/public-2-slide9-0.png"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ee7402674da4551"/><Relationship Id="rIdPublic0" Type="http://schemas.openxmlformats.org/officeDocument/2006/relationships/image" Target="/ppt/media/public-2-slide10-0.png"/><Relationship Id="rIdPublic1" Type="http://schemas.openxmlformats.org/officeDocument/2006/relationships/image" Target="/ppt/media/public-2-slide10-1.png"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ac7e917cf6954fc3"/><Relationship Id="rIdPublic0" Type="http://schemas.openxmlformats.org/officeDocument/2006/relationships/image" Target="/ppt/media/public-2-slide11-0.png"/><Relationship Id="rIdPublic1" Type="http://schemas.openxmlformats.org/officeDocument/2006/relationships/image" Target="/ppt/media/public-2-slide11-1.png"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7c956acc7554b41"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5FF25-47D1-47C5-8C0E-0F53E131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7B66B-FAE1-4DB4-A8D7-4A01ECE8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 /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96DD36-DC04-4BDA-861B-42F35E2F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9057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AI採用スタートキット  特典2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E9DE4-6E02-4CF9-9EBB-5C6A4BD7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52600"/>
            <a:ext cx="1071562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履歴書と求人票から</a:t>
            </a:r>
          </a:p>
          <a:p xmlns:a="http://schemas.openxmlformats.org/drawingml/2006/main">
            <a: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スカウトメールを作る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A53AD-EEEC-4BC2-893D-DB04CC7B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履歴書に書かれた経験をもとに、</a:t>
            </a:r>
          </a:p>
          <a:p xmlns:a="http://schemas.openxmlformats.org/drawingml/2006/main">
            <a:pPr>
              <a:buNone/>
              <a:def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「なぜあなたに声をかけたのか」が伝わるメールを作ります。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A8F15-7807-47F1-B5EF-66AE81BA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2925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Codex・Claude Codeの操作画面と、コピーして使える依頼文付き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EEBC8-4330-4F78-BC49-C9594911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53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合同会社Bridge Works</a:t>
            </a:r>
          </a:p>
        </p:txBody>
      </p:sp>
    </p:spTree>
    <p:extLst>
      <p:ext uri="{BB962C8B-B14F-4D97-AF65-F5344CB8AC3E}">
        <p14:creationId xmlns:p14="http://schemas.microsoft.com/office/powerpoint/2010/main" val="2042294884"/>
      </p:ext>
    </p:extLst>
  </p:cSld>
</p:sld>
</file>

<file path=ppt/slides/slide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897EC-AF81-4094-9614-FD173AEE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使うAIと、利用前の準備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9EF0AF-241B-4CA4-ABB2-045734D0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会社ですでに使える方を選びます。どちらも初めての方は、下の準備から進めてください。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05074B-7E5B-4B69-BDC4-BD557BB1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90D3E-992D-4140-950F-68ACC2F8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2 /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646B7-03C6-4A02-A43C-A86F71B1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このガイドで使うアプリ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A66CD-C5A2-4B9E-A7D1-445C2758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14575"/>
            <a:ext cx="11001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CodexはOpenAI、Claude CodeはAnthropicが提供するAIです。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コピー用ページで用意した依頼文を、AIの入力欄へ貼って作業を頼みます。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750F4F-06BF-4516-9AED-2329FF19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718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初めて使う方の準備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043B9-5EEC-4829-9250-44CBDA96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05250"/>
            <a:ext cx="11001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公式案内で、使えるパソコン・アカウント・必要な契約を確認します。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アプリを入れてログインし、次のページの手順で入力欄を開きます。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資料と依頼文は無料です。AIサービスの契約・料金は別に確認してください。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C03E6-6533-48F9-AFDB-5E3BA965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48275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d764d5643c8f465d"/>
              </a:rPr>
              <a:t>入手・ログイン・契約の確認先を開く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F737C-BF19-4918-B6DF-3BD63893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854332-64AB-4CE5-B47B-E40A3E8A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準備ページにも同じ手順があります。入力欄を開けたら4ページへ進んでください。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28873060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F4C0B-EC6D-4B41-99E4-9FE912A2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AIの入力欄を開く手順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123AF3-8C0B-4121-ACA4-8179D747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使うアプリの欄だけを読みます。まだ資料や依頼文は送信しません。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5A8893-03B8-426B-B0D4-F1E98D6B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3520BF-DA19-4ACC-9C0C-85EA3C0B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3 /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1D6ED6-A6EC-4E93-890A-5565DD0E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Codexを使う方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65666-B328-44CE-9901-5BFDC054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95525"/>
            <a:ext cx="5286375" cy="2105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アプリを開き、ChatGPTアカウントで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ログインします。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複数の使い方が出たらCodexを選びます。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左側のRecents（最近のチャット）付近の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New chat（新しいチャット）を選びます。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文章の入力欄が出たら準備完了です。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453ACE-8F63-4D07-9F26-E2979C767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52600"/>
            <a:ext cx="5095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Claude Codeを使う方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BD60C-43B1-4FF5-B163-BA025348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66950"/>
            <a:ext cx="5095875" cy="281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デスクトップの何もない場所をクリックし、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画面上部の「ファイル」から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「新規フォルダ」を選び、「採用キット作業」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と名前を付けます。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Claudeアプリにログインし、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「Code」タブを選びます。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Local（このコンピューター）を選び、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フォルダ選択で①のフォルダを選びます。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文章の入力欄が出たら準備完了です。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CAFC5-95A9-4E8C-8789-64DCD812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523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2cc69c2020ef429d"/>
              </a:rPr>
              <a:t>Codexの準備を詳しく読む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CBADBC-C76C-46D5-8318-0E0EDC47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95900"/>
            <a:ext cx="5095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7a3c6696d7cf409c"/>
              </a:rPr>
              <a:t>Claude Codeの準備を詳しく読む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2599D-63B3-43EF-8C59-091E15AD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0DCAC-BFC9-4F15-B67B-646B7E59D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入力欄を開けたら4ページへ進みます。会社で利用できるアカウントを使ってください。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996784127"/>
      </p:ext>
    </p:extLst>
  </p:cSld>
</p:sld>
</file>

<file path=ppt/slides/slide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0E735E-9700-469F-A756-8FA130F9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履歴書を入力する前の確認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F1F18-B8B2-4434-AD7E-2286CD8B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文字をコピーできる履歴書と求人票の本文を使います。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AEAEA-67EC-4D2A-A1D0-92789856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41FFB-CE67-4ED3-A912-D851B5F6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4 /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05144-AABE-458C-90C4-6C6C04C8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11001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個人情報の取扱いは、個人情報保護委員会の説明をご参照ください。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利用するAIの規約・設定と社内ルールを確認し、入力の可否をご判断ください。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DC5FAF-3F62-4331-917C-02575563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34340950603248cc"/>
              </a:rPr>
              <a:t>個人情報保護委員会の注意喚起を読む（PDF）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DA576-FC46-40E5-A6A5-CDC707D2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76600"/>
            <a:ext cx="11001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判断できないときは、社内で個人情報の扱いを決める責任者に確認します。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練習には架空の資料を使えます。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578CAE-0348-4721-B103-1951FAA7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386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本文をコピーできる資料を用意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9ECB79-F042-4066-9D8D-1DF419AE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62500"/>
            <a:ext cx="110013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紙・画像だけの資料は、そのまま本文欄へ貼れません。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文字をコピーできる元データを用意するか、必要な本文を入力します。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8DF731-98DF-4128-AA48-F5B46EDD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70085-38CA-4246-9C33-EA4CA102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本文の貼り付けは8ページ、まとめてコピーする操作は9ページへ。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097CE8-C950-4BB1-965C-5758A272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Codex（コーデックス）とは？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A8099-D434-443D-88C9-73F16E75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OpenAIが提供するAIです。日本語で、文章の作成や修正を頼めます。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87FBEF-56D8-420B-ACF3-39F8F29B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0DA4D-1299-40EC-AD6A-60E707AA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5 / 12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8BDC1E-1B2A-44FE-8884-28719E6B83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857375"/>
            <a:ext cx="6433638" cy="3619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DEDF9-4207-4D52-932C-573D5A17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606" y="3662496"/>
            <a:ext cx="347139" cy="34713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7EEDF-17D7-40F2-8D39-8F8006BC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0618" y="2898791"/>
            <a:ext cx="2545684" cy="4397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8CCF04-1ECB-4C56-8D56-FB17308E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31" y="2986733"/>
            <a:ext cx="3239962" cy="208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09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どのような作業をしますか？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86C8A6-5409-4B37-A8E1-0BD0DB14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9312" y="3454213"/>
            <a:ext cx="3587100" cy="3980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7006D7-8702-4090-B70E-8F64CC2A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2625" y="3481984"/>
            <a:ext cx="3471387" cy="28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スカウトメールの作成を手伝ってください。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27A8E-FBB2-4418-BC23-D1636B4A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000250"/>
            <a:ext cx="3714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候補者に送る</a:t>
            </a:r>
          </a:p>
          <a:p xmlns:a="http://schemas.openxmlformats.org/drawingml/2006/main">
            <a: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スカウトメールの下書きを</a:t>
            </a:r>
          </a:p>
          <a:p xmlns:a="http://schemas.openxmlformats.org/drawingml/2006/main">
            <a:pPr>
              <a:buNone/>
              <a:def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作ります。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0C2013-B8BA-4A77-8223-7A6AF8B5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476625"/>
            <a:ext cx="3714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依頼文・履歴書・求人票を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入力欄に貼り付けます。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ED59BB-FE88-48AA-945D-9597B406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600575"/>
            <a:ext cx="3714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2ffc8b7a14484f21"/>
              </a:rPr>
              <a:t>入手・ログイン方法（公式）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180DAB-F68F-45CA-943F-301701BB4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53075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画面は、日本語の入力例を重ねた説明図です。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FFA2DB-8D2E-45C0-AE1B-F7632892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2B7141-0AE1-4961-B00C-FD2710CA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Codexで使う方は、8〜9ページでコピーし、10ページへ進んでください。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79965149"/>
      </p:ext>
    </p:extLst>
  </p:cSld>
</p:sld>
</file>

<file path=ppt/slides/slide6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161B8-317D-4E53-B125-EE582D3CC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Claude Code（クロードコード）とは？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26BD7F-7F41-4938-AFAB-A30D650A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Anthropic（アンソロピック）が提供するAIです。Claudeアプリの「Code」から使います。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28BBF-502E-4462-92EA-7F0AF311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23E8D-3813-4BF2-B293-71E17E0F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6 / 12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29FEE-F4A4-4732-B12E-EBBF29723E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905000"/>
            <a:ext cx="1409700" cy="58633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84E5B-BF7B-422E-A380-D6628F68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1952625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アプリの「Code」タブを開きます。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DE29BC-E55E-46FC-925A-DFCDC17916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1"/>
          <a:stretch xmlns:a="http://schemas.openxmlformats.org/drawingml/2006/main"/>
        </p:blipFill>
        <p:spPr>
          <a:xfrm xmlns:a="http://schemas.openxmlformats.org/drawingml/2006/main">
            <a:off x="571500" y="2771775"/>
            <a:ext cx="11001375" cy="6572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0603E-6688-46D9-AF20-3C64FE0C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62400"/>
            <a:ext cx="1104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候補者に送るスカウトメールの下書きを作ります。</a:t>
            </a:r>
          </a:p>
          <a:p xmlns:a="http://schemas.openxmlformats.org/drawingml/2006/main">
            <a: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依頼文・履歴書・求人票を、上の入力欄に貼り付けます。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DB40A3-696E-435D-A67C-AE6AD52D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577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e797270562584536"/>
              </a:rPr>
              <a:t>アプリの入手・ログイン方法（公式）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ED7BB8-25EC-4CA9-9F25-76E6CC38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00675"/>
            <a:ext cx="11049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フォルダ選択が出たら、3ページで作った「採用キット作業」を選びます。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B7FC54-CEDB-4E0B-A840-0BA20A7D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FD3A6-38BA-4D5C-9DE4-191DDC54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Claude Codeで使う方は、8〜9ページでコピーし、11ページへ進んでください。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583972753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DB348C-F3A3-49DA-AD64-340C6FAD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履歴書をもとに、声をかけた理由を伝えます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E42E1-4C6D-43F6-8FBC-856B57AC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架空の候補者と求人票を使ったメール例です。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F6BAEA-9B2E-4593-B0A1-EDFE129E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CDF8A-D320-4B5C-B427-3D3C1914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7 /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9A9FD-287C-4206-8C3A-42844A0C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履歴書の経験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9093B-0736-4701-B37F-9196B932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66950"/>
            <a:ext cx="2952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食品卸会社で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営業事務を4年間。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受発注・納期調整を担当。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Excelの管理表を見直し、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入力漏れを月平均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8件から2件に削減。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9907C-CAB8-49BB-8B2E-1914C335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053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求人票の仕事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8A989-4BB1-495B-AC32-A6D52505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53025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食品メーカーの営業事務。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受注処理と納期調整、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受注管理の改善を担当。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68C29-D804-4946-B8D2-459C5BE8D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733550"/>
            <a:ext cx="95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720543-B2B9-495E-A623-4EC531C73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24025"/>
            <a:ext cx="757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件名：食品卸での受発注経験を、当社で活かしていただけませんか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367C8D-3861-467B-BCE1-6175254E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228850"/>
            <a:ext cx="7572375" cy="3705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山田はるか様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突然のご連絡失礼いたします。つむぎ食品株式会社の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［採用担当者名］と申します。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食品卸会社で4年間、受発注処理や納期調整を担当されてきた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ご経験に関心を持ち、ご連絡しました。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当社では、小売店からの受注処理や工場への出荷依頼を担当する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営業事務を募集しています。これまでのご経験を活かして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いただけるのではないかと考えています。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また、Excelの受注管理表を見直し、入力漏れを月平均8件から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2件に減らされた点にも関心を持ちました。当社の受注管理の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改善にも、ご経験を活かしていただければと考えています。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ご関心がありましたら、まずは仕事内容についてお話を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聞いていただけませんか。ご検討いただけますと幸いです。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つむぎ食品株式会社　［採用担当者名］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1EF1C6-2EB4-4837-9040-1481DD19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1001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架空のメール例です。実際の文章は、入力した履歴書と求人票によって変わります。</a:t>
            </a:r>
          </a:p>
        </p:txBody>
      </p:sp>
    </p:spTree>
    <p:extLst>
      <p:ext uri="{BB962C8B-B14F-4D97-AF65-F5344CB8AC3E}">
        <p14:creationId xmlns:p14="http://schemas.microsoft.com/office/powerpoint/2010/main" val="352834231"/>
      </p:ext>
    </p:extLst>
  </p:cSld>
</p:sld>
</file>

<file path=ppt/slides/slide8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48F648-A264-4888-8A56-B39926F73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履歴書と求人票の本文を貼り付けます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D253D-68F5-4BA5-B0C8-64628E5F7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下のボタンからコピー用ページを開き、入力前の注意書きを確認します。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0CC9C6-8370-4C61-9007-02AEFC53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7D0595-2301-4119-86F7-9BE27B71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8 /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EC04E-8E67-48FB-8CA0-FB8C28CE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95450"/>
            <a:ext cx="11001375" cy="4953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5F1FA"/>
          </a:solidFill>
          <a:ln xmlns:a="http://schemas.openxmlformats.org/drawingml/2006/main" w="9525">
            <a:solidFill>
              <a:srgbClr val="176995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2e50ca206112481e"/>
              </a:rPr>
              <a:t>依頼文のページを開く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52A3C-E40F-44F1-A500-9234F47E1D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2371725"/>
            <a:ext cx="6841331" cy="16097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3209AC-85E6-48DD-82D7-54AFAAEB81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1"/>
          <a:stretch xmlns:a="http://schemas.openxmlformats.org/drawingml/2006/main"/>
        </p:blipFill>
        <p:spPr>
          <a:xfrm xmlns:a="http://schemas.openxmlformats.org/drawingml/2006/main">
            <a:off x="571500" y="4219575"/>
            <a:ext cx="6841331" cy="16097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786AC-F73C-4E55-96EE-F481C87F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3717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93024C-F3E6-49AC-9CCB-7C02EFC4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333625"/>
            <a:ext cx="342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履歴書の本文を貼ります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D7806-DED6-413A-8B75-09E59FBB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857500"/>
            <a:ext cx="3381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履歴書の本文を選択し、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右クリックして「コピー」。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「1. 履歴書の本文」欄で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右クリックし、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「貼り付け」を選びます。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FC0000-894D-4AD4-B5ED-F451F65A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2672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DDBA41-D6B9-4979-AF6E-D8251E72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29100"/>
            <a:ext cx="342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求人票の本文を貼ります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D401D8-4199-4FF1-88A6-797A50CC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733925"/>
            <a:ext cx="3381375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求人票の本文をコピーし、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「2. 求人票の本文」欄で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右クリックして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「貼り付け」を選びます。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771AFB-174D-4BED-A30E-DF70DCB8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E4EA96-3A6D-4A71-9DE7-F8999BFF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2つとも貼り付けたら、9ページへ進んでください。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152781087"/>
      </p:ext>
    </p:extLst>
  </p:cSld>
</p:sld>
</file>

<file path=ppt/slides/slide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4AC114-F3DB-4876-AAAB-DAAF0EFE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依頼文・履歴書・求人票をまとめてコピーします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BF28AF-61B4-41DF-A28D-965345ED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ページの下にある青いボタンをクリックします。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AE5506-A410-4C35-A7B5-FCFDFBE8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579DE-8F40-4C0A-B3E1-78AF2F17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9 / 12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51704-232D-40B6-956D-2D49B0E780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952625"/>
            <a:ext cx="8801100" cy="1352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C2054-D229-4A5C-9232-9D7D8769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86200"/>
            <a:ext cx="1104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「依頼文・履歴書・求人票をまとめてコピー」をクリックします。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3A388-705E-4A21-B96C-3EC7FA51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52950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「コピーしました」と表示されたら、コピー完了です。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5D393-08BC-498A-8A59-B9E677D7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57800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コピーできないときは「コピーする文章を確認する」を開きます。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表示された文章を選択し、右クリックして「コピー」を選んでください。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CB462-BA3D-42A6-AAAB-F8465E8D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21467-CC80-41DB-8BAC-C0D6338D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Codexを使う方は10ページへ。Claude Codeを使う方は11ページへ進んでください。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847086206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3E6EB9-E26B-4127-9788-E46AEE37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Codexに貼り付けて、送信します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1D7702-4D52-493F-AA93-1BF1CBE6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新しいチャットを開きます。9ページでコピーした文章を使います。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5DB084-19DA-4CA4-AE1F-0922F289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AE221-A6EC-45D0-843A-493F1F8D9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10 / 12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E6B16-873C-4390-9286-4FA9A252C5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905000"/>
            <a:ext cx="6381750" cy="18342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577141-557A-43B3-8876-46B1F610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6491" y="1905000"/>
            <a:ext cx="4127120" cy="57321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BA74C-0388-4AE3-9A73-11106ACB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5775" y="2011999"/>
            <a:ext cx="4127120" cy="3439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8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どのような作業をしますか？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A1B755-AAE5-439E-87F6-976EB64D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198" y="3051422"/>
            <a:ext cx="573211" cy="5349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E1D9A-9663-43CF-BB40-9945CC741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642" y="2631067"/>
            <a:ext cx="5747396" cy="63435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5220F-97A1-4CE3-9A8F-C7C10480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9" y="2684567"/>
            <a:ext cx="5655683" cy="4738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504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スカウトメールの作成を手伝ってください。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2497A8-CC6A-480A-AA62-1CA66B28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38625"/>
            <a:ext cx="638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入力欄右下の「↑」が送信ボタンです。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FC847E-DFFB-442B-9A3E-E12B2738A3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1"/>
          <a:stretch xmlns:a="http://schemas.openxmlformats.org/drawingml/2006/main"/>
        </p:blipFill>
        <p:spPr>
          <a:xfrm xmlns:a="http://schemas.openxmlformats.org/drawingml/2006/main">
            <a:off x="571500" y="48577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2AB1B2-4D3C-4DF7-919B-1B29067CD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991100"/>
            <a:ext cx="5286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クリックして送信します。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725B86-9AA9-41CE-8693-B51842F1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52600"/>
            <a:ext cx="4048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貼り付ける文章の構成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7E7670-3F81-4F2B-A386-39AE618A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9800"/>
            <a:ext cx="404812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DE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00AF24-2C84-4D35-8652-31793B7F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24100"/>
            <a:ext cx="36671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【履歴書】候補者の経歴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【求人票】募集する仕事・条件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FEFD90-0FD2-4211-9A3D-4905591C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124325"/>
            <a:ext cx="4048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入力欄を右クリックし、</a:t>
            </a:r>
          </a:p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「貼り付け」を選びます。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367AEB-7267-4A5B-B6FE-D7B68D5F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924425"/>
            <a:ext cx="4048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依頼文・履歴書・求人票が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すべて入っていることを確認し、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入力欄右下の「↑」で送信します。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FC7612-BBC5-40BB-B0D3-D19FCF5F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666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日本語の入力例を重ねた説明図です。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EB54CB-047F-4566-9D3C-6D419AE9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80430-0679-4CA4-9B13-74A803F4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回答が表示されたら、12ページでメールの有無に応じた手順を確認します。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965005349"/>
      </p:ext>
    </p:extLst>
  </p:cSld>
</p:sld>
</file>

<file path=ppt/slides/slide1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40A8D5-C021-4C2A-A37A-2ACCB318F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Claude Codeに貼り付けて、送信します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E481A-B886-4B6F-B82B-4687364C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Claudeアプリの「Code」を開きます。9ページでコピーした文章を使います。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902756-A433-4CFC-9CA5-907C3866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A839C-5712-4E10-8FE6-BF7E634B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11 / 12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5F47B3-B568-4B1B-A777-9C39B0FA98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847850"/>
            <a:ext cx="1381125" cy="5744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4068B-4550-4206-9384-34A1B6BB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895475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「Code」の入力欄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CCDFF-FF9A-40AB-95EA-61D5AD3F5E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1"/>
          <a:stretch xmlns:a="http://schemas.openxmlformats.org/drawingml/2006/main"/>
        </p:blipFill>
        <p:spPr>
          <a:xfrm xmlns:a="http://schemas.openxmlformats.org/drawingml/2006/main">
            <a:off x="571500" y="2676525"/>
            <a:ext cx="6381750" cy="381247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47A153-48AC-439C-AEF8-2C2DB7F4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52600"/>
            <a:ext cx="4048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貼り付ける文章の構成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545310-A938-4246-BF0F-91471083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9800"/>
            <a:ext cx="404812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DE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BFE41C-0873-4958-AE25-4CDE3EE7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24100"/>
            <a:ext cx="36671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【履歴書】候補者の経歴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【求人票】募集する仕事・条件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00D874-F084-4CEC-A125-08319581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52850"/>
            <a:ext cx="6381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入力欄を右クリックし、</a:t>
            </a:r>
          </a:p>
          <a:p xmlns:a="http://schemas.openxmlformats.org/drawingml/2006/main">
            <a:pPr>
              <a:buNone/>
              <a:def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「貼り付け」を選びます。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5EEA2-E3BE-4410-BDB3-719E6866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91075"/>
            <a:ext cx="6381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依頼文・履歴書・求人票がすべて入っていることを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確認し、Enterキーを押して送信します。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1C6C15-BB0A-469E-A44E-964BD9B8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448175"/>
            <a:ext cx="4048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AIの回答を待ち、メールが出た場合・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出ない場合の確認へ進みます。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59459-84B9-456F-9FEF-158890FB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62600"/>
            <a:ext cx="11001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左は入力欄の抜粋、右は貼り付ける文章の構成を示した説明図です。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DBB5E1-5BE2-4BFD-8879-472A59BBB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6A16EC-C3A8-4E19-88CA-903CAF20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回答が表示されたら、12ページでメールの有無に応じた手順を確認します。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882996422"/>
      </p:ext>
    </p:extLst>
  </p:cSld>
</p:sld>
</file>

<file path=ppt/slides/slide1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95EFDF-7C0C-45CA-A00C-0A53A2A9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メールが出た場合と、出ない場合の確認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6C99BA-774C-4B13-A7A1-7F30DF50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AIは、履歴書の経験と求人の仕事を結び付けられる場合に、メールの下書きを作ります。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BA2670-F80D-4100-A099-028CBA32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C9259-54F9-4A8A-B37C-2922294E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12 /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5BC49-F9DC-4260-9623-C6D166D4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5286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メールが出たら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973EB0-442F-4220-9F17-FF166B08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52863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声をかけた理由は履歴書と、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条件は求人票と照合します。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「送信前の確認」を読み、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差し替えや確認事項に対応します。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氏名・会社名・担当者名を整え、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件名と本文だけをメールの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件名欄・本文欄へコピーします。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A1C50-AE55-4397-8862-854B56F3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09750"/>
            <a:ext cx="5095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メールが出なかったら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2EF72-C004-4ED0-B95E-771F3A0E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50958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接点を裏付けられない場合は、メールを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作らず、不足情報や確認事項が出ます。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確認できる情報があれば同じ会話へ追加し、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もう一度作成を頼みます。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情報を確認できなければ、この候補者への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メール作成はここで止めます。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分からない情報を推測して足しません。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4EAAD-A57E-41D0-9E53-C708363D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3390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修正は、同じ会話で頼めます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E33E93-0724-409F-96BD-ECEC82DBC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86350"/>
            <a:ext cx="110013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1F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10CA28-4D03-4FE7-821D-8C0ECA1A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0175"/>
            <a:ext cx="10620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例：「Excelの受注管理表を見直した経験を、もう少し具体的に取り上げてください。」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3CACAF-90FE-416E-A1E4-E3344BA5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566FF-A995-43DD-9BC1-AACB72AC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宛先と本文を確認してから、候補者へ送信してください。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7881815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Bridge Works</dc:creator>
  <lastModifiedBy>Bridge Works</lastModifiedBy>
  <dc:title>Presentation</dc:title>
  <dcterms:created xsi:type="dcterms:W3CDTF">2026-10-18T08:07:24.0320000Z</dcterms:created>
  <dcterms:modified xsi:type="dcterms:W3CDTF">2026-10-18T08:07:24.0320000Z</dcterms:modified>
</coreProperties>
</file>